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76495"/>
              </p:ext>
            </p:extLst>
          </p:nvPr>
        </p:nvGraphicFramePr>
        <p:xfrm>
          <a:off x="7243454" y="2148897"/>
          <a:ext cx="2157161" cy="6705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15716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9829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ClearCommand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9829">
                <a:tc>
                  <a:txBody>
                    <a:bodyPr/>
                    <a:lstStyle/>
                    <a:p>
                      <a:r>
                        <a:rPr lang="en-SG" sz="1600" dirty="0" err="1"/>
                        <a:t>prevCardBank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23886"/>
              </p:ext>
            </p:extLst>
          </p:nvPr>
        </p:nvGraphicFramePr>
        <p:xfrm>
          <a:off x="7244203" y="2959963"/>
          <a:ext cx="2178910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17891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569704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75590"/>
              </p:ext>
            </p:extLst>
          </p:nvPr>
        </p:nvGraphicFramePr>
        <p:xfrm>
          <a:off x="231606" y="2136899"/>
          <a:ext cx="2221147" cy="6705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2114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9829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ClearCommand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9829">
                <a:tc>
                  <a:txBody>
                    <a:bodyPr/>
                    <a:lstStyle/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56988"/>
              </p:ext>
            </p:extLst>
          </p:nvPr>
        </p:nvGraphicFramePr>
        <p:xfrm>
          <a:off x="232356" y="2947965"/>
          <a:ext cx="2220450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204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569704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92B1E3F-FFC5-064E-8411-A12B9CC6832B}"/>
              </a:ext>
            </a:extLst>
          </p:cNvPr>
          <p:cNvGrpSpPr/>
          <p:nvPr/>
        </p:nvGrpSpPr>
        <p:grpSpPr>
          <a:xfrm>
            <a:off x="106939" y="2074018"/>
            <a:ext cx="11957682" cy="2347857"/>
            <a:chOff x="-220607" y="1882949"/>
            <a:chExt cx="12847992" cy="2386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81D8A5-64FA-43CA-A840-AD5956B10767}"/>
                </a:ext>
              </a:extLst>
            </p:cNvPr>
            <p:cNvSpPr txBox="1"/>
            <p:nvPr/>
          </p:nvSpPr>
          <p:spPr>
            <a:xfrm>
              <a:off x="-62383" y="3903640"/>
              <a:ext cx="2463069" cy="36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697F45-641B-485D-883D-A42801488B09}"/>
                </a:ext>
              </a:extLst>
            </p:cNvPr>
            <p:cNvSpPr txBox="1"/>
            <p:nvPr/>
          </p:nvSpPr>
          <p:spPr>
            <a:xfrm>
              <a:off x="2520692" y="3900280"/>
              <a:ext cx="24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510217E-1317-499D-9028-76B1365F9ECC}"/>
                </a:ext>
              </a:extLst>
            </p:cNvPr>
            <p:cNvSpPr/>
            <p:nvPr/>
          </p:nvSpPr>
          <p:spPr>
            <a:xfrm>
              <a:off x="5283333" y="2449859"/>
              <a:ext cx="1903398" cy="126319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B97786-43AA-465A-B0C2-C2BB0496C11A}"/>
                </a:ext>
              </a:extLst>
            </p:cNvPr>
            <p:cNvSpPr txBox="1"/>
            <p:nvPr/>
          </p:nvSpPr>
          <p:spPr>
            <a:xfrm>
              <a:off x="7448062" y="3900280"/>
              <a:ext cx="2463069" cy="36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FA7501-57DB-4681-88CB-AD262A77BE84}"/>
                </a:ext>
              </a:extLst>
            </p:cNvPr>
            <p:cNvSpPr txBox="1"/>
            <p:nvPr/>
          </p:nvSpPr>
          <p:spPr>
            <a:xfrm>
              <a:off x="10031137" y="3896920"/>
              <a:ext cx="24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96981" y="1882949"/>
              <a:ext cx="2621293" cy="1993839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006092" y="1882949"/>
              <a:ext cx="2621293" cy="1993839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493090" y="1882949"/>
              <a:ext cx="2621293" cy="1993839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-220607" y="1882949"/>
              <a:ext cx="2621293" cy="1993839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10</cp:revision>
  <dcterms:created xsi:type="dcterms:W3CDTF">2017-07-27T00:35:51Z</dcterms:created>
  <dcterms:modified xsi:type="dcterms:W3CDTF">2018-04-11T10:04:02Z</dcterms:modified>
</cp:coreProperties>
</file>