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howGuides="1">
      <p:cViewPr varScale="1">
        <p:scale>
          <a:sx n="88" d="100"/>
          <a:sy n="88" d="100"/>
        </p:scale>
        <p:origin x="1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:UI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  <a:solidFill>
            <a:schemeClr val="bg1"/>
          </a:solidFill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:Logic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:Model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deletec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6118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execute(“</a:t>
            </a:r>
            <a:r>
              <a:rPr lang="en-US" sz="1400" dirty="0" err="1"/>
              <a:t>deletec</a:t>
            </a:r>
            <a:r>
              <a:rPr lang="en-US" sz="1400" dirty="0"/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64835"/>
            <a:ext cx="14248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deleteCard</a:t>
            </a:r>
            <a:r>
              <a:rPr lang="en-US" sz="1400" dirty="0"/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post(</a:t>
            </a:r>
            <a:r>
              <a:rPr lang="en-US" sz="1400" dirty="0" err="1"/>
              <a:t>CardBankChangedEvent</a:t>
            </a:r>
            <a:r>
              <a:rPr lang="en-US" sz="1400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EventsCenter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post(</a:t>
            </a:r>
            <a:r>
              <a:rPr lang="en-US" sz="1400" dirty="0" err="1"/>
              <a:t>CardBankChangedEvent</a:t>
            </a:r>
            <a:r>
              <a:rPr lang="en-US" sz="1400" dirty="0"/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EventsCenter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handleCardBankChangedEvent</a:t>
            </a:r>
            <a:r>
              <a:rPr lang="en-US" sz="1400" dirty="0"/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:UI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handleCardBankChangedEvent</a:t>
            </a:r>
            <a:r>
              <a:rPr lang="en-US" sz="1400" dirty="0"/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solidFill>
            <a:schemeClr val="bg1"/>
          </a:solidFill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/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  <a:solidFill>
            <a:schemeClr val="bg1"/>
          </a:solidFill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br>
              <a:rPr lang="en-US" sz="1400" dirty="0"/>
            </a:br>
            <a:r>
              <a:rPr lang="en-US" sz="1400" dirty="0"/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59</cp:revision>
  <cp:lastPrinted>2018-04-11T08:54:12Z</cp:lastPrinted>
  <dcterms:created xsi:type="dcterms:W3CDTF">2016-07-22T14:33:02Z</dcterms:created>
  <dcterms:modified xsi:type="dcterms:W3CDTF">2018-04-11T08:56:15Z</dcterms:modified>
</cp:coreProperties>
</file>