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7"/>
  </p:normalViewPr>
  <p:slideViewPr>
    <p:cSldViewPr showGuides="1">
      <p:cViewPr varScale="1">
        <p:scale>
          <a:sx n="88" d="100"/>
          <a:sy n="88" d="100"/>
        </p:scale>
        <p:origin x="224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AE86A75-B7F7-9040-9C9A-4523405A85C4}"/>
              </a:ext>
            </a:extLst>
          </p:cNvPr>
          <p:cNvGrpSpPr/>
          <p:nvPr/>
        </p:nvGrpSpPr>
        <p:grpSpPr>
          <a:xfrm>
            <a:off x="-1" y="914400"/>
            <a:ext cx="8991601" cy="4953000"/>
            <a:chOff x="-152399" y="914400"/>
            <a:chExt cx="9144000" cy="4953000"/>
          </a:xfrm>
        </p:grpSpPr>
        <p:cxnSp>
          <p:nvCxnSpPr>
            <p:cNvPr id="24" name="Elbow Connector 122"/>
            <p:cNvCxnSpPr/>
            <p:nvPr/>
          </p:nvCxnSpPr>
          <p:spPr>
            <a:xfrm>
              <a:off x="-152399" y="3181251"/>
              <a:ext cx="528416" cy="338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79316A9-AA3D-5646-A823-20A2514C6317}"/>
                </a:ext>
              </a:extLst>
            </p:cNvPr>
            <p:cNvGrpSpPr/>
            <p:nvPr/>
          </p:nvGrpSpPr>
          <p:grpSpPr>
            <a:xfrm>
              <a:off x="66108" y="914400"/>
              <a:ext cx="8925493" cy="4953000"/>
              <a:chOff x="66108" y="914400"/>
              <a:chExt cx="8925493" cy="4953000"/>
            </a:xfrm>
          </p:grpSpPr>
          <p:sp>
            <p:nvSpPr>
              <p:cNvPr id="2" name="Rectangle 65"/>
              <p:cNvSpPr/>
              <p:nvPr/>
            </p:nvSpPr>
            <p:spPr>
              <a:xfrm>
                <a:off x="66108" y="914400"/>
                <a:ext cx="8923150" cy="4412673"/>
              </a:xfrm>
              <a:prstGeom prst="roundRect">
                <a:avLst>
                  <a:gd name="adj" fmla="val 3484"/>
                </a:avLst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Logic</a:t>
                </a:r>
                <a:endParaRPr lang="en-SG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8"/>
              <p:cNvSpPr/>
              <p:nvPr/>
            </p:nvSpPr>
            <p:spPr>
              <a:xfrm>
                <a:off x="1362309" y="1314643"/>
                <a:ext cx="1377421" cy="4098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CommandResult</a:t>
                </a:r>
                <a:endParaRPr lang="en-SG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11"/>
              <p:cNvSpPr/>
              <p:nvPr/>
            </p:nvSpPr>
            <p:spPr>
              <a:xfrm flipH="1">
                <a:off x="7385594" y="3072107"/>
                <a:ext cx="1222115" cy="4098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</a:rPr>
                  <a:t>XYZCommand</a:t>
                </a:r>
                <a:endParaRPr lang="en-SG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62"/>
              <p:cNvSpPr/>
              <p:nvPr/>
            </p:nvSpPr>
            <p:spPr>
              <a:xfrm>
                <a:off x="967518" y="4068826"/>
                <a:ext cx="1377421" cy="4098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LogicManager</a:t>
                </a:r>
                <a:endParaRPr lang="en-SG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Elbow Connector 63"/>
              <p:cNvCxnSpPr>
                <a:stCxn id="12" idx="3"/>
                <a:endCxn id="3" idx="3"/>
              </p:cNvCxnSpPr>
              <p:nvPr/>
            </p:nvCxnSpPr>
            <p:spPr>
              <a:xfrm flipH="1" flipV="1">
                <a:off x="2739730" y="1519546"/>
                <a:ext cx="5742427" cy="3422514"/>
              </a:xfrm>
              <a:prstGeom prst="bentConnector3">
                <a:avLst>
                  <a:gd name="adj1" fmla="val -5014"/>
                </a:avLst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" name="Elbow Connector 122"/>
              <p:cNvCxnSpPr>
                <a:endCxn id="3" idx="1"/>
              </p:cNvCxnSpPr>
              <p:nvPr/>
            </p:nvCxnSpPr>
            <p:spPr>
              <a:xfrm>
                <a:off x="833893" y="1516166"/>
                <a:ext cx="528416" cy="338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" name="Rectangle 65"/>
              <p:cNvSpPr/>
              <p:nvPr/>
            </p:nvSpPr>
            <p:spPr>
              <a:xfrm>
                <a:off x="111809" y="5479710"/>
                <a:ext cx="8879792" cy="38769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Model</a:t>
                </a:r>
                <a:endParaRPr lang="en-SG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62"/>
              <p:cNvSpPr/>
              <p:nvPr/>
            </p:nvSpPr>
            <p:spPr>
              <a:xfrm>
                <a:off x="7509777" y="4737156"/>
                <a:ext cx="972379" cy="4098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{abstract}</a:t>
                </a:r>
                <a:br>
                  <a:rPr lang="en-US" sz="1200" b="1" dirty="0">
                    <a:solidFill>
                      <a:schemeClr val="tx1"/>
                    </a:solidFill>
                  </a:rPr>
                </a:br>
                <a:r>
                  <a:rPr lang="en-US" sz="1200" b="1" dirty="0">
                    <a:solidFill>
                      <a:schemeClr val="tx1"/>
                    </a:solidFill>
                  </a:rPr>
                  <a:t>Command</a:t>
                </a:r>
                <a:endParaRPr lang="en-SG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62"/>
              <p:cNvSpPr/>
              <p:nvPr/>
            </p:nvSpPr>
            <p:spPr>
              <a:xfrm>
                <a:off x="2822648" y="4035103"/>
                <a:ext cx="1316572" cy="4544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CardBank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Parser</a:t>
                </a:r>
                <a:endParaRPr lang="en-SG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Arrow Connector 110"/>
              <p:cNvCxnSpPr>
                <a:stCxn id="12" idx="2"/>
              </p:cNvCxnSpPr>
              <p:nvPr/>
            </p:nvCxnSpPr>
            <p:spPr>
              <a:xfrm>
                <a:off x="7995968" y="5146964"/>
                <a:ext cx="0" cy="3327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9" name="Rectangle 62"/>
              <p:cNvSpPr/>
              <p:nvPr/>
            </p:nvSpPr>
            <p:spPr>
              <a:xfrm rot="16200000">
                <a:off x="-690268" y="2362039"/>
                <a:ext cx="2611582" cy="4367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&lt;&lt;interface&gt;&gt;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Logic</a:t>
                </a:r>
                <a:endParaRPr lang="en-SG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Isosceles Triangle 102"/>
              <p:cNvSpPr/>
              <p:nvPr/>
            </p:nvSpPr>
            <p:spPr>
              <a:xfrm>
                <a:off x="434180" y="3886200"/>
                <a:ext cx="340697" cy="207436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Elbow Connector 63"/>
              <p:cNvCxnSpPr>
                <a:stCxn id="5" idx="1"/>
                <a:endCxn id="20" idx="3"/>
              </p:cNvCxnSpPr>
              <p:nvPr/>
            </p:nvCxnSpPr>
            <p:spPr>
              <a:xfrm rot="10800000">
                <a:off x="604529" y="4093637"/>
                <a:ext cx="362990" cy="18009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57"/>
              <p:cNvCxnSpPr>
                <a:stCxn id="5" idx="2"/>
              </p:cNvCxnSpPr>
              <p:nvPr/>
            </p:nvCxnSpPr>
            <p:spPr>
              <a:xfrm>
                <a:off x="1656229" y="4478634"/>
                <a:ext cx="1733" cy="10102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" name="Elbow Connector 63"/>
              <p:cNvCxnSpPr>
                <a:endCxn id="12" idx="1"/>
              </p:cNvCxnSpPr>
              <p:nvPr/>
            </p:nvCxnSpPr>
            <p:spPr>
              <a:xfrm>
                <a:off x="1596429" y="4489509"/>
                <a:ext cx="5913349" cy="452551"/>
              </a:xfrm>
              <a:prstGeom prst="bentConnector3">
                <a:avLst>
                  <a:gd name="adj1" fmla="val -81"/>
                </a:avLst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4512859" y="4964217"/>
                <a:ext cx="1119685" cy="272801"/>
                <a:chOff x="2895600" y="807932"/>
                <a:chExt cx="889000" cy="230832"/>
              </a:xfrm>
              <a:noFill/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2895600" y="807932"/>
                  <a:ext cx="728806" cy="23083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r"/>
                  <a:r>
                    <a:rPr lang="en-US" sz="1200" dirty="0"/>
                    <a:t>executes</a:t>
                  </a:r>
                  <a:endParaRPr lang="en-SG" sz="1200" dirty="0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rot="5400000">
                  <a:off x="3683524" y="866776"/>
                  <a:ext cx="125951" cy="76201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598139" y="1274618"/>
                <a:ext cx="1093952" cy="272801"/>
                <a:chOff x="2755838" y="789460"/>
                <a:chExt cx="868568" cy="230832"/>
              </a:xfrm>
              <a:noFill/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2895600" y="789460"/>
                  <a:ext cx="728806" cy="23083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US" sz="1200" dirty="0"/>
                    <a:t>produces</a:t>
                  </a:r>
                  <a:endParaRPr lang="en-SG" sz="1200" dirty="0"/>
                </a:p>
              </p:txBody>
            </p:sp>
            <p:sp>
              <p:nvSpPr>
                <p:cNvPr id="31" name="Isosceles Triangle 30"/>
                <p:cNvSpPr/>
                <p:nvPr/>
              </p:nvSpPr>
              <p:spPr>
                <a:xfrm rot="16200000" flipH="1">
                  <a:off x="2730963" y="857181"/>
                  <a:ext cx="125951" cy="76201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561407" y="4246418"/>
                <a:ext cx="165139" cy="27280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cxnSp>
            <p:nvCxnSpPr>
              <p:cNvPr id="39" name="Elbow Connector 122"/>
              <p:cNvCxnSpPr/>
              <p:nvPr/>
            </p:nvCxnSpPr>
            <p:spPr>
              <a:xfrm rot="5400000" flipH="1" flipV="1">
                <a:off x="301892" y="2908573"/>
                <a:ext cx="2327654" cy="34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6" name="Rectangle 62"/>
              <p:cNvSpPr/>
              <p:nvPr/>
            </p:nvSpPr>
            <p:spPr>
              <a:xfrm>
                <a:off x="2720373" y="2035230"/>
                <a:ext cx="946011" cy="4098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Argument</a:t>
                </a:r>
                <a:br>
                  <a:rPr lang="en-US" sz="1200">
                    <a:solidFill>
                      <a:schemeClr val="tx1"/>
                    </a:solidFill>
                  </a:rPr>
                </a:br>
                <a:r>
                  <a:rPr lang="en-US" sz="1200">
                    <a:solidFill>
                      <a:schemeClr val="tx1"/>
                    </a:solidFill>
                  </a:rPr>
                  <a:t>Tokenizer</a:t>
                </a:r>
                <a:endParaRPr lang="en-SG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62"/>
              <p:cNvSpPr/>
              <p:nvPr/>
            </p:nvSpPr>
            <p:spPr>
              <a:xfrm>
                <a:off x="1541846" y="2734496"/>
                <a:ext cx="914695" cy="206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Prefix</a:t>
                </a:r>
                <a:endParaRPr lang="en-SG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62"/>
              <p:cNvSpPr/>
              <p:nvPr/>
            </p:nvSpPr>
            <p:spPr>
              <a:xfrm>
                <a:off x="2735627" y="3192148"/>
                <a:ext cx="921487" cy="3354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 err="1">
                    <a:solidFill>
                      <a:schemeClr val="tx1"/>
                    </a:solidFill>
                  </a:rPr>
                  <a:t>CliSyntax</a:t>
                </a:r>
                <a:endParaRPr lang="en-SG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2"/>
              <p:cNvSpPr/>
              <p:nvPr/>
            </p:nvSpPr>
            <p:spPr>
              <a:xfrm>
                <a:off x="2735627" y="3604788"/>
                <a:ext cx="921487" cy="3354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 err="1">
                    <a:solidFill>
                      <a:schemeClr val="tx1"/>
                    </a:solidFill>
                  </a:rPr>
                  <a:t>ParserUtil</a:t>
                </a:r>
                <a:endParaRPr lang="en-SG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Elbow Connector 12"/>
              <p:cNvCxnSpPr>
                <a:cxnSpLocks/>
                <a:stCxn id="60" idx="1"/>
                <a:endCxn id="58" idx="2"/>
              </p:cNvCxnSpPr>
              <p:nvPr/>
            </p:nvCxnSpPr>
            <p:spPr>
              <a:xfrm rot="10800000">
                <a:off x="1999194" y="2940818"/>
                <a:ext cx="736433" cy="419042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0" name="Elbow Connector 49"/>
              <p:cNvCxnSpPr>
                <a:cxnSpLocks/>
                <a:stCxn id="56" idx="1"/>
                <a:endCxn id="58" idx="0"/>
              </p:cNvCxnSpPr>
              <p:nvPr/>
            </p:nvCxnSpPr>
            <p:spPr>
              <a:xfrm rot="10800000" flipV="1">
                <a:off x="1999194" y="2240134"/>
                <a:ext cx="721178" cy="494362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grpSp>
            <p:nvGrpSpPr>
              <p:cNvPr id="68" name="Group 67"/>
              <p:cNvGrpSpPr/>
              <p:nvPr/>
            </p:nvGrpSpPr>
            <p:grpSpPr>
              <a:xfrm rot="10800000">
                <a:off x="4625818" y="4306640"/>
                <a:ext cx="699628" cy="300728"/>
                <a:chOff x="3703306" y="644022"/>
                <a:chExt cx="555486" cy="230832"/>
              </a:xfrm>
              <a:noFill/>
            </p:grpSpPr>
            <p:sp>
              <p:nvSpPr>
                <p:cNvPr id="69" name="TextBox 68"/>
                <p:cNvSpPr txBox="1"/>
                <p:nvPr/>
              </p:nvSpPr>
              <p:spPr>
                <a:xfrm rot="10800000">
                  <a:off x="3703306" y="644022"/>
                  <a:ext cx="555486" cy="23083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US" sz="1200" dirty="0"/>
                    <a:t>creates</a:t>
                  </a:r>
                  <a:endParaRPr lang="en-SG" sz="1200" dirty="0"/>
                </a:p>
              </p:txBody>
            </p:sp>
            <p:sp>
              <p:nvSpPr>
                <p:cNvPr id="70" name="Isosceles Triangle 69"/>
                <p:cNvSpPr/>
                <p:nvPr/>
              </p:nvSpPr>
              <p:spPr>
                <a:xfrm rot="5400000" flipV="1">
                  <a:off x="3700294" y="741689"/>
                  <a:ext cx="119885" cy="88141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7" name="Isosceles Triangle 102"/>
              <p:cNvSpPr/>
              <p:nvPr/>
            </p:nvSpPr>
            <p:spPr>
              <a:xfrm flipV="1">
                <a:off x="7825621" y="4537943"/>
                <a:ext cx="340697" cy="207436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Elbow Connector 95"/>
              <p:cNvCxnSpPr>
                <a:stCxn id="87" idx="3"/>
                <a:endCxn id="4" idx="2"/>
              </p:cNvCxnSpPr>
              <p:nvPr/>
            </p:nvCxnSpPr>
            <p:spPr>
              <a:xfrm rot="5400000" flipH="1" flipV="1">
                <a:off x="7468296" y="4009588"/>
                <a:ext cx="1056029" cy="68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Elbow Connector 63"/>
              <p:cNvCxnSpPr>
                <a:cxnSpLocks/>
                <a:stCxn id="42" idx="1"/>
                <a:endCxn id="4" idx="3"/>
              </p:cNvCxnSpPr>
              <p:nvPr/>
            </p:nvCxnSpPr>
            <p:spPr>
              <a:xfrm flipV="1">
                <a:off x="6362957" y="3277011"/>
                <a:ext cx="1022637" cy="77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09" name="Rectangle 62"/>
              <p:cNvSpPr/>
              <p:nvPr/>
            </p:nvSpPr>
            <p:spPr>
              <a:xfrm>
                <a:off x="2720373" y="2634809"/>
                <a:ext cx="944813" cy="4027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>
                    <a:solidFill>
                      <a:schemeClr val="tx1"/>
                    </a:solidFill>
                  </a:rPr>
                  <a:t>Argument</a:t>
                </a:r>
                <a:br>
                  <a:rPr lang="en-SG" sz="1200" dirty="0">
                    <a:solidFill>
                      <a:schemeClr val="tx1"/>
                    </a:solidFill>
                  </a:rPr>
                </a:br>
                <a:r>
                  <a:rPr lang="en-SG" sz="1200" dirty="0">
                    <a:solidFill>
                      <a:schemeClr val="tx1"/>
                    </a:solidFill>
                  </a:rPr>
                  <a:t>Multimap</a:t>
                </a:r>
              </a:p>
            </p:txBody>
          </p:sp>
          <p:cxnSp>
            <p:nvCxnSpPr>
              <p:cNvPr id="112" name="Elbow Connector 12"/>
              <p:cNvCxnSpPr>
                <a:cxnSpLocks/>
                <a:stCxn id="109" idx="1"/>
                <a:endCxn id="58" idx="3"/>
              </p:cNvCxnSpPr>
              <p:nvPr/>
            </p:nvCxnSpPr>
            <p:spPr>
              <a:xfrm rot="10800000" flipV="1">
                <a:off x="2456542" y="2836165"/>
                <a:ext cx="263831" cy="149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18" name="Elbow Connector 49"/>
              <p:cNvCxnSpPr>
                <a:cxnSpLocks/>
                <a:stCxn id="56" idx="2"/>
                <a:endCxn id="109" idx="0"/>
              </p:cNvCxnSpPr>
              <p:nvPr/>
            </p:nvCxnSpPr>
            <p:spPr>
              <a:xfrm rot="5400000">
                <a:off x="3098193" y="2539624"/>
                <a:ext cx="189772" cy="6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86" name="Rectangle 62"/>
              <p:cNvSpPr/>
              <p:nvPr/>
            </p:nvSpPr>
            <p:spPr>
              <a:xfrm>
                <a:off x="353606" y="4777792"/>
                <a:ext cx="1015128" cy="4098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Command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History</a:t>
                </a:r>
                <a:endParaRPr lang="en-SG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Straight Arrow Connector 57"/>
              <p:cNvCxnSpPr/>
              <p:nvPr/>
            </p:nvCxnSpPr>
            <p:spPr>
              <a:xfrm>
                <a:off x="1205136" y="4489509"/>
                <a:ext cx="2547" cy="284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956794" y="4516582"/>
                <a:ext cx="165139" cy="27280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ADE6A0C-89AB-467B-8CEA-5FCF36CE0D21}"/>
                  </a:ext>
                </a:extLst>
              </p:cNvPr>
              <p:cNvSpPr/>
              <p:nvPr/>
            </p:nvSpPr>
            <p:spPr>
              <a:xfrm flipH="1">
                <a:off x="5105104" y="2175164"/>
                <a:ext cx="1257854" cy="4098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&lt;&lt;interface&gt;&gt;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Parser</a:t>
                </a:r>
                <a:endParaRPr lang="en-SG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Isosceles Triangle 102"/>
              <p:cNvSpPr/>
              <p:nvPr/>
            </p:nvSpPr>
            <p:spPr>
              <a:xfrm flipH="1">
                <a:off x="5563682" y="2584971"/>
                <a:ext cx="340697" cy="207436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 rot="5400000">
                <a:off x="6755958" y="3105926"/>
                <a:ext cx="262723" cy="753534"/>
                <a:chOff x="3965759" y="592436"/>
                <a:chExt cx="254462" cy="503902"/>
              </a:xfrm>
              <a:noFill/>
            </p:grpSpPr>
            <p:sp>
              <p:nvSpPr>
                <p:cNvPr id="89" name="TextBox 88"/>
                <p:cNvSpPr txBox="1"/>
                <p:nvPr/>
              </p:nvSpPr>
              <p:spPr>
                <a:xfrm rot="16200000">
                  <a:off x="3841039" y="717156"/>
                  <a:ext cx="503902" cy="25446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US" sz="1200" dirty="0"/>
                    <a:t>creates</a:t>
                  </a:r>
                  <a:endParaRPr lang="en-SG" sz="1200" dirty="0"/>
                </a:p>
              </p:txBody>
            </p:sp>
            <p:sp>
              <p:nvSpPr>
                <p:cNvPr id="92" name="Isosceles Triangle 91"/>
                <p:cNvSpPr/>
                <p:nvPr/>
              </p:nvSpPr>
              <p:spPr>
                <a:xfrm rot="10800000" flipV="1">
                  <a:off x="3995991" y="631624"/>
                  <a:ext cx="132157" cy="79956"/>
                </a:xfrm>
                <a:prstGeom prst="triangl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5" name="Straight Connector 94"/>
              <p:cNvCxnSpPr/>
              <p:nvPr/>
            </p:nvCxnSpPr>
            <p:spPr>
              <a:xfrm>
                <a:off x="2367410" y="4191273"/>
                <a:ext cx="4552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2" name="Rectangle 11"/>
              <p:cNvSpPr/>
              <p:nvPr/>
            </p:nvSpPr>
            <p:spPr>
              <a:xfrm flipH="1">
                <a:off x="5113562" y="3072886"/>
                <a:ext cx="1249395" cy="4098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</a:rPr>
                  <a:t>XYZCommand</a:t>
                </a:r>
                <a:endParaRPr lang="en-US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Parser</a:t>
                </a:r>
                <a:endParaRPr lang="en-SG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Elbow Connector 12"/>
              <p:cNvCxnSpPr>
                <a:cxnSpLocks/>
                <a:stCxn id="42" idx="3"/>
              </p:cNvCxnSpPr>
              <p:nvPr/>
            </p:nvCxnSpPr>
            <p:spPr>
              <a:xfrm rot="10800000">
                <a:off x="3656828" y="2266708"/>
                <a:ext cx="1456735" cy="10110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2" name="Elbow Connector 12"/>
              <p:cNvCxnSpPr>
                <a:cxnSpLocks/>
                <a:stCxn id="42" idx="3"/>
              </p:cNvCxnSpPr>
              <p:nvPr/>
            </p:nvCxnSpPr>
            <p:spPr>
              <a:xfrm rot="10800000">
                <a:off x="3662155" y="2836168"/>
                <a:ext cx="1451408" cy="44162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3" name="Elbow Connector 12"/>
              <p:cNvCxnSpPr>
                <a:cxnSpLocks/>
                <a:stCxn id="42" idx="3"/>
              </p:cNvCxnSpPr>
              <p:nvPr/>
            </p:nvCxnSpPr>
            <p:spPr>
              <a:xfrm rot="10800000" flipV="1">
                <a:off x="3667480" y="3277789"/>
                <a:ext cx="1446082" cy="12783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4" name="Elbow Connector 12"/>
              <p:cNvCxnSpPr>
                <a:cxnSpLocks/>
                <a:stCxn id="42" idx="3"/>
              </p:cNvCxnSpPr>
              <p:nvPr/>
            </p:nvCxnSpPr>
            <p:spPr>
              <a:xfrm rot="10800000" flipV="1">
                <a:off x="3672808" y="3277789"/>
                <a:ext cx="1440756" cy="519846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1" name="Elbow Connector 50"/>
              <p:cNvCxnSpPr>
                <a:stCxn id="16" idx="3"/>
                <a:endCxn id="42" idx="2"/>
              </p:cNvCxnSpPr>
              <p:nvPr/>
            </p:nvCxnSpPr>
            <p:spPr>
              <a:xfrm flipV="1">
                <a:off x="4139221" y="3482693"/>
                <a:ext cx="1599039" cy="77961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3" name="Elbow Connector 82"/>
              <p:cNvCxnSpPr>
                <a:endCxn id="42" idx="0"/>
              </p:cNvCxnSpPr>
              <p:nvPr/>
            </p:nvCxnSpPr>
            <p:spPr>
              <a:xfrm rot="16200000" flipH="1">
                <a:off x="5597325" y="2931951"/>
                <a:ext cx="277640" cy="4229"/>
              </a:xfrm>
              <a:prstGeom prst="bentConnector3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Folded Corner 126"/>
              <p:cNvSpPr/>
              <p:nvPr/>
            </p:nvSpPr>
            <p:spPr>
              <a:xfrm>
                <a:off x="6610827" y="2175164"/>
                <a:ext cx="1607881" cy="745104"/>
              </a:xfrm>
              <a:prstGeom prst="foldedCorner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XYZCommand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=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AddCommand</a:t>
                </a:r>
                <a:r>
                  <a:rPr lang="en-US" sz="1200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FindCommand</a:t>
                </a:r>
                <a:r>
                  <a:rPr lang="en-US" sz="1200" dirty="0">
                    <a:solidFill>
                      <a:schemeClr val="tx1"/>
                    </a:solidFill>
                  </a:rPr>
                  <a:t>, etc.</a:t>
                </a:r>
              </a:p>
            </p:txBody>
          </p:sp>
          <p:sp>
            <p:nvSpPr>
              <p:cNvPr id="59" name="Rectangle 62"/>
              <p:cNvSpPr/>
              <p:nvPr/>
            </p:nvSpPr>
            <p:spPr>
              <a:xfrm>
                <a:off x="1662411" y="3448678"/>
                <a:ext cx="955568" cy="4098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UndoRedo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Stack</a:t>
                </a:r>
                <a:endParaRPr lang="en-SG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Arrow Connector 57"/>
              <p:cNvCxnSpPr>
                <a:endCxn id="59" idx="2"/>
              </p:cNvCxnSpPr>
              <p:nvPr/>
            </p:nvCxnSpPr>
            <p:spPr>
              <a:xfrm flipV="1">
                <a:off x="2140194" y="3858485"/>
                <a:ext cx="1" cy="2103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2154266" y="3873503"/>
                <a:ext cx="165139" cy="27280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200" dirty="0"/>
                  <a:t>1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44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Li Qun Shawn</cp:lastModifiedBy>
  <cp:revision>93</cp:revision>
  <dcterms:created xsi:type="dcterms:W3CDTF">2016-07-22T14:33:02Z</dcterms:created>
  <dcterms:modified xsi:type="dcterms:W3CDTF">2018-04-11T08:48:25Z</dcterms:modified>
</cp:coreProperties>
</file>