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/>
    <p:restoredTop sz="94627"/>
  </p:normalViewPr>
  <p:slideViewPr>
    <p:cSldViewPr showGuides="1">
      <p:cViewPr varScale="1">
        <p:scale>
          <a:sx n="88" d="100"/>
          <a:sy n="88" d="100"/>
        </p:scale>
        <p:origin x="2576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13FF327-7BE4-E649-AFCE-10A00AD89950}"/>
              </a:ext>
            </a:extLst>
          </p:cNvPr>
          <p:cNvGrpSpPr/>
          <p:nvPr/>
        </p:nvGrpSpPr>
        <p:grpSpPr>
          <a:xfrm>
            <a:off x="228601" y="1600200"/>
            <a:ext cx="8382000" cy="3276600"/>
            <a:chOff x="831983" y="1600200"/>
            <a:chExt cx="7778617" cy="2819400"/>
          </a:xfrm>
        </p:grpSpPr>
        <p:sp>
          <p:nvSpPr>
            <p:cNvPr id="25" name="Rectangle 65"/>
            <p:cNvSpPr/>
            <p:nvPr/>
          </p:nvSpPr>
          <p:spPr>
            <a:xfrm>
              <a:off x="831983" y="1961662"/>
              <a:ext cx="1311779" cy="2076938"/>
            </a:xfrm>
            <a:prstGeom prst="roundRect">
              <a:avLst>
                <a:gd name="adj" fmla="val 3484"/>
              </a:avLst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SG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" name="Rectangle 65"/>
            <p:cNvSpPr/>
            <p:nvPr/>
          </p:nvSpPr>
          <p:spPr>
            <a:xfrm>
              <a:off x="3124200" y="1600200"/>
              <a:ext cx="5486400" cy="2819400"/>
            </a:xfrm>
            <a:prstGeom prst="roundRect">
              <a:avLst>
                <a:gd name="adj" fmla="val 3484"/>
              </a:avLst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Logic</a:t>
              </a:r>
              <a:endParaRPr lang="en-SG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62"/>
            <p:cNvSpPr/>
            <p:nvPr/>
          </p:nvSpPr>
          <p:spPr>
            <a:xfrm>
              <a:off x="5410201" y="1826345"/>
              <a:ext cx="772043" cy="346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{abstract}</a:t>
              </a:r>
              <a:br>
                <a:rPr lang="en-US" sz="1050" b="1" dirty="0">
                  <a:solidFill>
                    <a:schemeClr val="tx1"/>
                  </a:solidFill>
                </a:rPr>
              </a:br>
              <a:r>
                <a:rPr lang="en-US" sz="1050" b="1" dirty="0">
                  <a:solidFill>
                    <a:schemeClr val="tx1"/>
                  </a:solidFill>
                </a:rPr>
                <a:t>Command</a:t>
              </a:r>
              <a:endParaRPr lang="en-SG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96" name="Elbow Connector 95"/>
            <p:cNvCxnSpPr>
              <a:stCxn id="12" idx="1"/>
              <a:endCxn id="144" idx="1"/>
            </p:cNvCxnSpPr>
            <p:nvPr/>
          </p:nvCxnSpPr>
          <p:spPr>
            <a:xfrm rot="10800000" flipV="1">
              <a:off x="4504529" y="1999724"/>
              <a:ext cx="905672" cy="66887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62"/>
            <p:cNvSpPr/>
            <p:nvPr/>
          </p:nvSpPr>
          <p:spPr>
            <a:xfrm>
              <a:off x="5410200" y="2514600"/>
              <a:ext cx="772043" cy="50965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{abstract}</a:t>
              </a:r>
              <a:br>
                <a:rPr lang="en-US" sz="1050" b="1">
                  <a:solidFill>
                    <a:schemeClr val="tx1"/>
                  </a:solidFill>
                </a:rPr>
              </a:br>
              <a:r>
                <a:rPr lang="en-US" sz="1050" b="1">
                  <a:solidFill>
                    <a:schemeClr val="tx1"/>
                  </a:solidFill>
                </a:rPr>
                <a:t>Undoable</a:t>
              </a:r>
            </a:p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Command</a:t>
              </a:r>
              <a:endParaRPr lang="en-SG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Elbow Connector 89"/>
            <p:cNvCxnSpPr>
              <a:stCxn id="12" idx="2"/>
              <a:endCxn id="76" idx="0"/>
            </p:cNvCxnSpPr>
            <p:nvPr/>
          </p:nvCxnSpPr>
          <p:spPr>
            <a:xfrm rot="5400000">
              <a:off x="5625476" y="2343852"/>
              <a:ext cx="341495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Isosceles Triangle 102"/>
            <p:cNvSpPr/>
            <p:nvPr/>
          </p:nvSpPr>
          <p:spPr>
            <a:xfrm rot="10800000" flipV="1">
              <a:off x="5660969" y="2173104"/>
              <a:ext cx="270504" cy="175523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chemeClr val="tx1"/>
                </a:solidFill>
              </a:endParaRPr>
            </a:p>
          </p:txBody>
        </p:sp>
        <p:sp>
          <p:nvSpPr>
            <p:cNvPr id="107" name="Rectangle 11"/>
            <p:cNvSpPr/>
            <p:nvPr/>
          </p:nvSpPr>
          <p:spPr>
            <a:xfrm flipH="1">
              <a:off x="7239000" y="2997128"/>
              <a:ext cx="1229243" cy="3596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tx1"/>
                  </a:solidFill>
                </a:rPr>
                <a:t>AddCardCommand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 11"/>
            <p:cNvSpPr/>
            <p:nvPr/>
          </p:nvSpPr>
          <p:spPr>
            <a:xfrm flipH="1">
              <a:off x="7239000" y="3431436"/>
              <a:ext cx="1175194" cy="3596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tx1"/>
                  </a:solidFill>
                </a:rPr>
                <a:t>ClearCommand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28" name="Rectangle 11"/>
            <p:cNvSpPr/>
            <p:nvPr/>
          </p:nvSpPr>
          <p:spPr>
            <a:xfrm flipH="1">
              <a:off x="7239000" y="3906103"/>
              <a:ext cx="1175194" cy="3596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mr-IN" sz="1050" b="1" dirty="0">
                  <a:solidFill>
                    <a:schemeClr val="tx1"/>
                  </a:solidFill>
                </a:rPr>
                <a:t>…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9" name="Elbow Connector 128"/>
            <p:cNvCxnSpPr>
              <a:stCxn id="76" idx="3"/>
              <a:endCxn id="128" idx="3"/>
            </p:cNvCxnSpPr>
            <p:nvPr/>
          </p:nvCxnSpPr>
          <p:spPr>
            <a:xfrm>
              <a:off x="6182243" y="2769430"/>
              <a:ext cx="1056757" cy="131650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Elbow Connector 130"/>
            <p:cNvCxnSpPr>
              <a:stCxn id="76" idx="3"/>
              <a:endCxn id="113" idx="3"/>
            </p:cNvCxnSpPr>
            <p:nvPr/>
          </p:nvCxnSpPr>
          <p:spPr>
            <a:xfrm>
              <a:off x="6182243" y="2769430"/>
              <a:ext cx="1056757" cy="84184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Elbow Connector 133"/>
            <p:cNvCxnSpPr>
              <a:cxnSpLocks/>
              <a:stCxn id="76" idx="3"/>
              <a:endCxn id="107" idx="3"/>
            </p:cNvCxnSpPr>
            <p:nvPr/>
          </p:nvCxnSpPr>
          <p:spPr>
            <a:xfrm>
              <a:off x="6182243" y="2769430"/>
              <a:ext cx="1056757" cy="40753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Isosceles Triangle 102"/>
            <p:cNvSpPr/>
            <p:nvPr/>
          </p:nvSpPr>
          <p:spPr>
            <a:xfrm rot="5400000" flipV="1">
              <a:off x="6134752" y="2691099"/>
              <a:ext cx="270504" cy="175523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chemeClr val="tx1"/>
                </a:solidFill>
              </a:endParaRPr>
            </a:p>
          </p:txBody>
        </p:sp>
        <p:sp>
          <p:nvSpPr>
            <p:cNvPr id="144" name="Rectangle 11"/>
            <p:cNvSpPr/>
            <p:nvPr/>
          </p:nvSpPr>
          <p:spPr>
            <a:xfrm flipH="1">
              <a:off x="3329336" y="2488769"/>
              <a:ext cx="1175193" cy="3596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>
                  <a:solidFill>
                    <a:schemeClr val="tx1"/>
                  </a:solidFill>
                </a:rPr>
                <a:t>FindCommand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45" name="Rectangle 11"/>
            <p:cNvSpPr/>
            <p:nvPr/>
          </p:nvSpPr>
          <p:spPr>
            <a:xfrm flipH="1">
              <a:off x="3329336" y="2944348"/>
              <a:ext cx="1175193" cy="3596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tx1"/>
                  </a:solidFill>
                </a:rPr>
                <a:t>UndoCommand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0" name="Elbow Connector 149"/>
            <p:cNvCxnSpPr>
              <a:stCxn id="12" idx="1"/>
              <a:endCxn id="145" idx="1"/>
            </p:cNvCxnSpPr>
            <p:nvPr/>
          </p:nvCxnSpPr>
          <p:spPr>
            <a:xfrm rot="10800000" flipV="1">
              <a:off x="4504529" y="1999725"/>
              <a:ext cx="905672" cy="112445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tangle 11"/>
            <p:cNvSpPr/>
            <p:nvPr/>
          </p:nvSpPr>
          <p:spPr>
            <a:xfrm flipH="1">
              <a:off x="3328030" y="3396703"/>
              <a:ext cx="1175194" cy="3596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mr-IN" sz="1050" b="1" dirty="0">
                  <a:solidFill>
                    <a:schemeClr val="tx1"/>
                  </a:solidFill>
                </a:rPr>
                <a:t>…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8" name="Elbow Connector 167"/>
            <p:cNvCxnSpPr>
              <a:stCxn id="12" idx="1"/>
              <a:endCxn id="167" idx="1"/>
            </p:cNvCxnSpPr>
            <p:nvPr/>
          </p:nvCxnSpPr>
          <p:spPr>
            <a:xfrm rot="10800000" flipV="1">
              <a:off x="4503225" y="1999724"/>
              <a:ext cx="906977" cy="157681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Isosceles Triangle 102"/>
            <p:cNvSpPr/>
            <p:nvPr/>
          </p:nvSpPr>
          <p:spPr>
            <a:xfrm rot="16200000" flipV="1">
              <a:off x="5187187" y="1911963"/>
              <a:ext cx="270504" cy="175523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chemeClr val="tx1"/>
                </a:solidFill>
              </a:endParaRPr>
            </a:p>
          </p:txBody>
        </p:sp>
        <p:sp>
          <p:nvSpPr>
            <p:cNvPr id="21" name="Rectangle 11"/>
            <p:cNvSpPr/>
            <p:nvPr/>
          </p:nvSpPr>
          <p:spPr>
            <a:xfrm flipH="1">
              <a:off x="1003252" y="2120502"/>
              <a:ext cx="970326" cy="346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tx1"/>
                  </a:solidFill>
                </a:rPr>
                <a:t>XYZCommand</a:t>
              </a:r>
              <a:endParaRPr lang="en-SG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62"/>
            <p:cNvSpPr/>
            <p:nvPr/>
          </p:nvSpPr>
          <p:spPr>
            <a:xfrm>
              <a:off x="1101850" y="3529390"/>
              <a:ext cx="772043" cy="346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{abstract}</a:t>
              </a:r>
              <a:br>
                <a:rPr lang="en-US" sz="1050" b="1" dirty="0">
                  <a:solidFill>
                    <a:schemeClr val="tx1"/>
                  </a:solidFill>
                </a:rPr>
              </a:br>
              <a:r>
                <a:rPr lang="en-US" sz="1050" b="1" dirty="0">
                  <a:solidFill>
                    <a:schemeClr val="tx1"/>
                  </a:solidFill>
                </a:rPr>
                <a:t>Command</a:t>
              </a:r>
              <a:endParaRPr lang="en-SG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Isosceles Triangle 102"/>
            <p:cNvSpPr/>
            <p:nvPr/>
          </p:nvSpPr>
          <p:spPr>
            <a:xfrm flipV="1">
              <a:off x="1352621" y="3360825"/>
              <a:ext cx="270504" cy="175523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chemeClr val="tx1"/>
                </a:solidFill>
              </a:endParaRPr>
            </a:p>
          </p:txBody>
        </p:sp>
        <p:cxnSp>
          <p:nvCxnSpPr>
            <p:cNvPr id="24" name="Elbow Connector 23"/>
            <p:cNvCxnSpPr>
              <a:endCxn id="23" idx="2"/>
            </p:cNvCxnSpPr>
            <p:nvPr/>
          </p:nvCxnSpPr>
          <p:spPr>
            <a:xfrm rot="5400000" flipH="1" flipV="1">
              <a:off x="1041363" y="2913773"/>
              <a:ext cx="893563" cy="54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5"/>
            <p:cNvCxnSpPr>
              <a:stCxn id="2" idx="1"/>
              <a:endCxn id="25" idx="3"/>
            </p:cNvCxnSpPr>
            <p:nvPr/>
          </p:nvCxnSpPr>
          <p:spPr>
            <a:xfrm flipH="1" flipV="1">
              <a:off x="2143762" y="3000131"/>
              <a:ext cx="980438" cy="976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17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Mangal</vt:lpstr>
      <vt:lpstr>Office Theme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Chua Li Qun Shawn</cp:lastModifiedBy>
  <cp:revision>99</cp:revision>
  <dcterms:created xsi:type="dcterms:W3CDTF">2016-07-22T14:33:02Z</dcterms:created>
  <dcterms:modified xsi:type="dcterms:W3CDTF">2018-04-11T09:04:58Z</dcterms:modified>
</cp:coreProperties>
</file>