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0"/>
    <p:restoredTop sz="94627"/>
  </p:normalViewPr>
  <p:slideViewPr>
    <p:cSldViewPr showGuides="1">
      <p:cViewPr varScale="1">
        <p:scale>
          <a:sx n="88" d="100"/>
          <a:sy n="88" d="100"/>
        </p:scale>
        <p:origin x="201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7E2FA9-0117-1643-B715-7A15F569DE2F}"/>
              </a:ext>
            </a:extLst>
          </p:cNvPr>
          <p:cNvGrpSpPr/>
          <p:nvPr/>
        </p:nvGrpSpPr>
        <p:grpSpPr>
          <a:xfrm>
            <a:off x="76200" y="1447800"/>
            <a:ext cx="8686800" cy="4191000"/>
            <a:chOff x="910091" y="1727200"/>
            <a:chExt cx="6328909" cy="2997200"/>
          </a:xfrm>
        </p:grpSpPr>
        <p:sp>
          <p:nvSpPr>
            <p:cNvPr id="114" name="TextBox 113"/>
            <p:cNvSpPr txBox="1"/>
            <p:nvPr/>
          </p:nvSpPr>
          <p:spPr>
            <a:xfrm rot="16200000">
              <a:off x="6527512" y="3616204"/>
              <a:ext cx="881018" cy="2018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filtered list</a:t>
              </a:r>
              <a:endParaRPr lang="en-SG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97766" y="3250317"/>
              <a:ext cx="129265" cy="17868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1</a:t>
              </a:r>
              <a:endParaRPr lang="en-SG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63172" y="1778919"/>
              <a:ext cx="189257" cy="17868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*</a:t>
              </a:r>
              <a:endParaRPr lang="en-SG" sz="1200" dirty="0"/>
            </a:p>
          </p:txBody>
        </p:sp>
        <p:sp>
          <p:nvSpPr>
            <p:cNvPr id="118" name="Rectangle 65"/>
            <p:cNvSpPr/>
            <p:nvPr/>
          </p:nvSpPr>
          <p:spPr>
            <a:xfrm>
              <a:off x="1119865" y="1727200"/>
              <a:ext cx="6119135" cy="2997200"/>
            </a:xfrm>
            <a:prstGeom prst="roundRect">
              <a:avLst>
                <a:gd name="adj" fmla="val 3484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Model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UserPref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ModelManager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Elbow Connector 106"/>
            <p:cNvCxnSpPr>
              <a:stCxn id="9" idx="1"/>
            </p:cNvCxnSpPr>
            <p:nvPr/>
          </p:nvCxnSpPr>
          <p:spPr>
            <a:xfrm rot="5400000" flipH="1" flipV="1">
              <a:off x="4360065" y="1080909"/>
              <a:ext cx="378691" cy="4637261"/>
            </a:xfrm>
            <a:prstGeom prst="bentConnector4">
              <a:avLst>
                <a:gd name="adj1" fmla="val -101829"/>
                <a:gd name="adj2" fmla="val 99976"/>
              </a:avLst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Model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CardBank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87017" y="2847371"/>
              <a:ext cx="1156969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UniqueCardList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84303" y="2673991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4220351" y="2760681"/>
              <a:ext cx="266666" cy="260070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/>
            <p:cNvSpPr/>
            <p:nvPr/>
          </p:nvSpPr>
          <p:spPr>
            <a:xfrm>
              <a:off x="4477328" y="2280569"/>
              <a:ext cx="1156969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UniqueTagList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Elbow Connector 58"/>
            <p:cNvCxnSpPr>
              <a:stCxn id="51" idx="3"/>
              <a:endCxn id="57" idx="1"/>
            </p:cNvCxnSpPr>
            <p:nvPr/>
          </p:nvCxnSpPr>
          <p:spPr>
            <a:xfrm flipV="1">
              <a:off x="4220351" y="2453949"/>
              <a:ext cx="256977" cy="3067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Card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643227" y="2943979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5879275" y="3030669"/>
              <a:ext cx="434402" cy="777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/>
            <p:cNvSpPr/>
            <p:nvPr/>
          </p:nvSpPr>
          <p:spPr>
            <a:xfrm>
              <a:off x="5336105" y="1809332"/>
              <a:ext cx="483700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Tag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Flowchart: Decision 96"/>
            <p:cNvSpPr/>
            <p:nvPr/>
          </p:nvSpPr>
          <p:spPr>
            <a:xfrm rot="16200000">
              <a:off x="4921666" y="2066540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69" name="Elbow Connector 68"/>
            <p:cNvCxnSpPr>
              <a:stCxn id="68" idx="3"/>
              <a:endCxn id="67" idx="1"/>
            </p:cNvCxnSpPr>
            <p:nvPr/>
          </p:nvCxnSpPr>
          <p:spPr>
            <a:xfrm rot="5400000" flipH="1" flipV="1">
              <a:off x="5161650" y="1860752"/>
              <a:ext cx="52494" cy="29641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3279321" y="2485431"/>
              <a:ext cx="2938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b="1">
                <a:solidFill>
                  <a:schemeClr val="tx1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&lt;&lt;interface&gt;&gt;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err="1">
                  <a:solidFill>
                    <a:schemeClr val="tx1"/>
                  </a:solidFill>
                </a:rPr>
                <a:t>ReadOnlyCardBank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1" y="4239491"/>
              <a:ext cx="1066800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&lt;&lt;interface&gt;&gt;</a:t>
              </a:r>
              <a:br>
                <a:rPr lang="en-US" sz="1200">
                  <a:solidFill>
                    <a:schemeClr val="tx1"/>
                  </a:solidFill>
                </a:rPr>
              </a:br>
              <a:r>
                <a:rPr lang="en-US" sz="1200" dirty="0" err="1">
                  <a:solidFill>
                    <a:schemeClr val="tx1"/>
                  </a:solidFill>
                </a:rPr>
                <a:t>ObservableList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3719944"/>
              <a:ext cx="831471" cy="554381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49"/>
            <p:cNvCxnSpPr>
              <a:stCxn id="62" idx="0"/>
              <a:endCxn id="57" idx="3"/>
            </p:cNvCxnSpPr>
            <p:nvPr/>
          </p:nvCxnSpPr>
          <p:spPr>
            <a:xfrm rot="16200000" flipV="1">
              <a:off x="5948976" y="2139271"/>
              <a:ext cx="404117" cy="103347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324972" y="2191228"/>
              <a:ext cx="189257" cy="178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1</a:t>
              </a:r>
              <a:endParaRPr lang="en-SG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4972" y="3058864"/>
              <a:ext cx="189257" cy="178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1</a:t>
              </a:r>
              <a:endParaRPr lang="en-SG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89761" y="2495413"/>
              <a:ext cx="189257" cy="178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1</a:t>
              </a:r>
              <a:endParaRPr lang="en-SG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35256" y="3097917"/>
              <a:ext cx="189257" cy="17868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*</a:t>
              </a:r>
              <a:endParaRPr lang="en-SG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67000" y="2564238"/>
              <a:ext cx="189257" cy="17868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1</a:t>
              </a:r>
              <a:endParaRPr lang="en-SG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56370" y="3386050"/>
              <a:ext cx="189257" cy="17868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1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28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Li Qun Shawn</cp:lastModifiedBy>
  <cp:revision>62</cp:revision>
  <dcterms:created xsi:type="dcterms:W3CDTF">2016-07-22T14:33:02Z</dcterms:created>
  <dcterms:modified xsi:type="dcterms:W3CDTF">2018-04-11T09:18:11Z</dcterms:modified>
</cp:coreProperties>
</file>