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3"/>
    <p:restoredTop sz="94650"/>
  </p:normalViewPr>
  <p:slideViewPr>
    <p:cSldViewPr showGuides="1">
      <p:cViewPr varScale="1">
        <p:scale>
          <a:sx n="120" d="100"/>
          <a:sy n="120" d="100"/>
        </p:scale>
        <p:origin x="1504" y="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58BFE2-3FA6-9948-8D60-892915BFE335}"/>
              </a:ext>
            </a:extLst>
          </p:cNvPr>
          <p:cNvGrpSpPr/>
          <p:nvPr/>
        </p:nvGrpSpPr>
        <p:grpSpPr>
          <a:xfrm>
            <a:off x="457200" y="914400"/>
            <a:ext cx="7965865" cy="4876800"/>
            <a:chOff x="644735" y="1447799"/>
            <a:chExt cx="6418826" cy="3962401"/>
          </a:xfrm>
        </p:grpSpPr>
        <p:sp>
          <p:nvSpPr>
            <p:cNvPr id="23" name="Rectangle 65"/>
            <p:cNvSpPr/>
            <p:nvPr/>
          </p:nvSpPr>
          <p:spPr>
            <a:xfrm>
              <a:off x="1217465" y="1447800"/>
              <a:ext cx="4917083" cy="3962400"/>
            </a:xfrm>
            <a:prstGeom prst="roundRect">
              <a:avLst>
                <a:gd name="adj" fmla="val 3484"/>
              </a:avLst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UI</a:t>
              </a:r>
              <a:endParaRPr lang="en-SG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" name="Rectangle 8"/>
            <p:cNvSpPr/>
            <p:nvPr/>
          </p:nvSpPr>
          <p:spPr>
            <a:xfrm>
              <a:off x="2095948" y="2341220"/>
              <a:ext cx="1093635" cy="346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tx1"/>
                  </a:solidFill>
                </a:rPr>
                <a:t>MainWindow</a:t>
              </a:r>
              <a:endParaRPr lang="en-SG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11"/>
            <p:cNvSpPr/>
            <p:nvPr/>
          </p:nvSpPr>
          <p:spPr>
            <a:xfrm>
              <a:off x="2592528" y="2971800"/>
              <a:ext cx="1093635" cy="2368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tx1"/>
                  </a:solidFill>
                </a:rPr>
                <a:t>CommandBox</a:t>
              </a:r>
              <a:endParaRPr lang="en-SG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62"/>
            <p:cNvSpPr/>
            <p:nvPr/>
          </p:nvSpPr>
          <p:spPr>
            <a:xfrm>
              <a:off x="2092842" y="1770924"/>
              <a:ext cx="1093635" cy="346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tx1"/>
                  </a:solidFill>
                </a:rPr>
                <a:t>UiManager</a:t>
              </a:r>
              <a:endParaRPr lang="en-SG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Elbow Connector 63"/>
            <p:cNvCxnSpPr>
              <a:stCxn id="9" idx="2"/>
              <a:endCxn id="2" idx="0"/>
            </p:cNvCxnSpPr>
            <p:nvPr/>
          </p:nvCxnSpPr>
          <p:spPr>
            <a:xfrm rot="16200000" flipH="1">
              <a:off x="2529445" y="2227899"/>
              <a:ext cx="223536" cy="310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6" name="Isosceles Triangle 102"/>
            <p:cNvSpPr/>
            <p:nvPr/>
          </p:nvSpPr>
          <p:spPr>
            <a:xfrm rot="10800000" flipV="1">
              <a:off x="5394717" y="2110477"/>
              <a:ext cx="270504" cy="175523"/>
            </a:xfrm>
            <a:prstGeom prst="triangle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chemeClr val="tx1"/>
                </a:solidFill>
              </a:endParaRPr>
            </a:p>
          </p:txBody>
        </p:sp>
        <p:cxnSp>
          <p:nvCxnSpPr>
            <p:cNvPr id="19" name="Elbow Connector 122"/>
            <p:cNvCxnSpPr/>
            <p:nvPr/>
          </p:nvCxnSpPr>
          <p:spPr>
            <a:xfrm flipV="1">
              <a:off x="644735" y="2991937"/>
              <a:ext cx="684904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22" name="Rectangle 65"/>
            <p:cNvSpPr/>
            <p:nvPr/>
          </p:nvSpPr>
          <p:spPr>
            <a:xfrm rot="16200000">
              <a:off x="5703829" y="2464877"/>
              <a:ext cx="2362201" cy="328045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Logic</a:t>
              </a:r>
              <a:endParaRPr lang="en-SG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11"/>
            <p:cNvSpPr/>
            <p:nvPr/>
          </p:nvSpPr>
          <p:spPr>
            <a:xfrm>
              <a:off x="2592528" y="3649359"/>
              <a:ext cx="1093635" cy="2368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tx1"/>
                  </a:solidFill>
                </a:rPr>
                <a:t>BrowserPanel</a:t>
              </a:r>
              <a:endParaRPr lang="en-SG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11"/>
            <p:cNvSpPr/>
            <p:nvPr/>
          </p:nvSpPr>
          <p:spPr>
            <a:xfrm>
              <a:off x="2592527" y="4563759"/>
              <a:ext cx="1093635" cy="2368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tx1"/>
                  </a:solidFill>
                </a:rPr>
                <a:t>StatusBarFooter</a:t>
              </a:r>
              <a:endParaRPr lang="en-SG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11"/>
            <p:cNvSpPr/>
            <p:nvPr/>
          </p:nvSpPr>
          <p:spPr>
            <a:xfrm>
              <a:off x="2592526" y="3991960"/>
              <a:ext cx="1093635" cy="2368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tx1"/>
                  </a:solidFill>
                </a:rPr>
                <a:t>CardListPanel</a:t>
              </a:r>
              <a:endParaRPr lang="en-SG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11"/>
            <p:cNvSpPr/>
            <p:nvPr/>
          </p:nvSpPr>
          <p:spPr>
            <a:xfrm>
              <a:off x="3839323" y="4228801"/>
              <a:ext cx="1040906" cy="2368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tx1"/>
                  </a:solidFill>
                </a:rPr>
                <a:t>CardCard</a:t>
              </a:r>
              <a:endParaRPr lang="en-SG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11"/>
            <p:cNvSpPr/>
            <p:nvPr/>
          </p:nvSpPr>
          <p:spPr>
            <a:xfrm>
              <a:off x="2592528" y="4966000"/>
              <a:ext cx="1093635" cy="2368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tx1"/>
                  </a:solidFill>
                </a:rPr>
                <a:t>HelpWindow</a:t>
              </a:r>
              <a:endParaRPr lang="en-SG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Flowchart: Decision 38"/>
            <p:cNvSpPr/>
            <p:nvPr/>
          </p:nvSpPr>
          <p:spPr>
            <a:xfrm>
              <a:off x="2324548" y="2706452"/>
              <a:ext cx="183156" cy="161573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cxnSp>
          <p:nvCxnSpPr>
            <p:cNvPr id="40" name="Elbow Connector 63"/>
            <p:cNvCxnSpPr>
              <a:stCxn id="39" idx="2"/>
              <a:endCxn id="3" idx="1"/>
            </p:cNvCxnSpPr>
            <p:nvPr/>
          </p:nvCxnSpPr>
          <p:spPr>
            <a:xfrm rot="16200000" flipH="1">
              <a:off x="2393229" y="2890922"/>
              <a:ext cx="222196" cy="176402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43" name="Rectangle 11"/>
            <p:cNvSpPr/>
            <p:nvPr/>
          </p:nvSpPr>
          <p:spPr>
            <a:xfrm>
              <a:off x="2590799" y="3304308"/>
              <a:ext cx="1095361" cy="2368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tx1"/>
                  </a:solidFill>
                </a:rPr>
                <a:t>ResultDisplay</a:t>
              </a:r>
              <a:endParaRPr lang="en-SG" sz="1050" b="1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Elbow Connector 63"/>
            <p:cNvCxnSpPr>
              <a:stCxn id="39" idx="2"/>
              <a:endCxn id="34" idx="1"/>
            </p:cNvCxnSpPr>
            <p:nvPr/>
          </p:nvCxnSpPr>
          <p:spPr>
            <a:xfrm rot="16200000" flipH="1">
              <a:off x="2054450" y="3229701"/>
              <a:ext cx="899755" cy="176402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47" name="Elbow Connector 63"/>
            <p:cNvCxnSpPr>
              <a:stCxn id="39" idx="2"/>
              <a:endCxn id="36" idx="1"/>
            </p:cNvCxnSpPr>
            <p:nvPr/>
          </p:nvCxnSpPr>
          <p:spPr>
            <a:xfrm rot="16200000" flipH="1">
              <a:off x="1883148" y="3401003"/>
              <a:ext cx="1242356" cy="176400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50" name="Elbow Connector 63"/>
            <p:cNvCxnSpPr>
              <a:stCxn id="39" idx="2"/>
              <a:endCxn id="35" idx="1"/>
            </p:cNvCxnSpPr>
            <p:nvPr/>
          </p:nvCxnSpPr>
          <p:spPr>
            <a:xfrm rot="16200000" flipH="1">
              <a:off x="1597249" y="3686901"/>
              <a:ext cx="1814155" cy="176401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53" name="Elbow Connector 63"/>
            <p:cNvCxnSpPr>
              <a:endCxn id="38" idx="1"/>
            </p:cNvCxnSpPr>
            <p:nvPr/>
          </p:nvCxnSpPr>
          <p:spPr>
            <a:xfrm rot="16200000" flipH="1">
              <a:off x="1184119" y="3676012"/>
              <a:ext cx="2396440" cy="420377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73" name="Rectangle 62"/>
            <p:cNvSpPr/>
            <p:nvPr/>
          </p:nvSpPr>
          <p:spPr>
            <a:xfrm>
              <a:off x="5143948" y="1770924"/>
              <a:ext cx="772043" cy="34676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chemeClr val="tx1"/>
                  </a:solidFill>
                </a:rPr>
                <a:t>{abstract}</a:t>
              </a:r>
              <a:br>
                <a:rPr lang="en-US" sz="1050" b="1" dirty="0">
                  <a:solidFill>
                    <a:schemeClr val="tx1"/>
                  </a:solidFill>
                </a:rPr>
              </a:br>
              <a:r>
                <a:rPr lang="en-US" sz="1050" b="1" dirty="0" err="1">
                  <a:solidFill>
                    <a:schemeClr val="tx1"/>
                  </a:solidFill>
                </a:rPr>
                <a:t>UiPart</a:t>
              </a:r>
              <a:endParaRPr lang="en-SG" sz="1050" b="1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Elbow Connector 63"/>
            <p:cNvCxnSpPr>
              <a:stCxn id="43" idx="3"/>
              <a:endCxn id="16" idx="3"/>
            </p:cNvCxnSpPr>
            <p:nvPr/>
          </p:nvCxnSpPr>
          <p:spPr>
            <a:xfrm flipV="1">
              <a:off x="3686160" y="2286000"/>
              <a:ext cx="1843809" cy="1136729"/>
            </a:xfrm>
            <a:prstGeom prst="bentConnector2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77" name="Elbow Connector 63"/>
            <p:cNvCxnSpPr>
              <a:stCxn id="16" idx="3"/>
              <a:endCxn id="37" idx="3"/>
            </p:cNvCxnSpPr>
            <p:nvPr/>
          </p:nvCxnSpPr>
          <p:spPr>
            <a:xfrm rot="5400000">
              <a:off x="4174488" y="2991741"/>
              <a:ext cx="2061222" cy="649740"/>
            </a:xfrm>
            <a:prstGeom prst="bentConnector2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82" name="Elbow Connector 63"/>
            <p:cNvCxnSpPr>
              <a:stCxn id="16" idx="3"/>
              <a:endCxn id="34" idx="3"/>
            </p:cNvCxnSpPr>
            <p:nvPr/>
          </p:nvCxnSpPr>
          <p:spPr>
            <a:xfrm rot="5400000">
              <a:off x="3867176" y="2104987"/>
              <a:ext cx="1481780" cy="1843806"/>
            </a:xfrm>
            <a:prstGeom prst="bentConnector2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88" name="Elbow Connector 63"/>
            <p:cNvCxnSpPr>
              <a:stCxn id="2" idx="3"/>
              <a:endCxn id="16" idx="3"/>
            </p:cNvCxnSpPr>
            <p:nvPr/>
          </p:nvCxnSpPr>
          <p:spPr>
            <a:xfrm flipV="1">
              <a:off x="3189583" y="2286000"/>
              <a:ext cx="2340386" cy="228600"/>
            </a:xfrm>
            <a:prstGeom prst="bentConnector2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91" name="Elbow Connector 63"/>
            <p:cNvCxnSpPr>
              <a:stCxn id="16" idx="3"/>
              <a:endCxn id="35" idx="3"/>
            </p:cNvCxnSpPr>
            <p:nvPr/>
          </p:nvCxnSpPr>
          <p:spPr>
            <a:xfrm rot="5400000">
              <a:off x="3409976" y="2562187"/>
              <a:ext cx="2396180" cy="1843807"/>
            </a:xfrm>
            <a:prstGeom prst="bentConnector2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94" name="Elbow Connector 63"/>
            <p:cNvCxnSpPr>
              <a:stCxn id="16" idx="3"/>
              <a:endCxn id="38" idx="3"/>
            </p:cNvCxnSpPr>
            <p:nvPr/>
          </p:nvCxnSpPr>
          <p:spPr>
            <a:xfrm rot="5400000">
              <a:off x="3208856" y="2763307"/>
              <a:ext cx="2798421" cy="1843806"/>
            </a:xfrm>
            <a:prstGeom prst="bentConnector2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07" name="Elbow Connector 106"/>
            <p:cNvCxnSpPr>
              <a:stCxn id="9" idx="0"/>
            </p:cNvCxnSpPr>
            <p:nvPr/>
          </p:nvCxnSpPr>
          <p:spPr>
            <a:xfrm rot="5400000" flipH="1" flipV="1">
              <a:off x="4594921" y="-355061"/>
              <a:ext cx="170724" cy="4081246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17" name="Rectangle 65"/>
            <p:cNvSpPr/>
            <p:nvPr/>
          </p:nvSpPr>
          <p:spPr>
            <a:xfrm rot="16200000">
              <a:off x="6213739" y="4560376"/>
              <a:ext cx="1371599" cy="328045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Model</a:t>
              </a:r>
              <a:endParaRPr lang="en-SG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19" name="Rectangle 62"/>
            <p:cNvSpPr/>
            <p:nvPr/>
          </p:nvSpPr>
          <p:spPr>
            <a:xfrm rot="16200000">
              <a:off x="956202" y="2861202"/>
              <a:ext cx="1093635" cy="346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&lt;&lt;interface&gt;&gt;</a:t>
              </a:r>
            </a:p>
            <a:p>
              <a:pPr algn="ctr"/>
              <a:r>
                <a:rPr lang="en-US" sz="1050" dirty="0" err="1">
                  <a:solidFill>
                    <a:schemeClr val="tx1"/>
                  </a:solidFill>
                </a:rPr>
                <a:t>Ui</a:t>
              </a:r>
              <a:endParaRPr lang="en-SG" sz="1050" dirty="0">
                <a:solidFill>
                  <a:schemeClr val="tx1"/>
                </a:solidFill>
              </a:endParaRPr>
            </a:p>
          </p:txBody>
        </p:sp>
        <p:sp>
          <p:nvSpPr>
            <p:cNvPr id="120" name="Isosceles Triangle 102"/>
            <p:cNvSpPr/>
            <p:nvPr/>
          </p:nvSpPr>
          <p:spPr>
            <a:xfrm flipV="1">
              <a:off x="1367767" y="2286001"/>
              <a:ext cx="270504" cy="175523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chemeClr val="tx1"/>
                </a:solidFill>
              </a:endParaRPr>
            </a:p>
          </p:txBody>
        </p:sp>
        <p:cxnSp>
          <p:nvCxnSpPr>
            <p:cNvPr id="121" name="Elbow Connector 63"/>
            <p:cNvCxnSpPr>
              <a:stCxn id="9" idx="1"/>
              <a:endCxn id="120" idx="3"/>
            </p:cNvCxnSpPr>
            <p:nvPr/>
          </p:nvCxnSpPr>
          <p:spPr>
            <a:xfrm rot="10800000" flipV="1">
              <a:off x="1503020" y="1944303"/>
              <a:ext cx="589823" cy="341697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31" name="Elbow Connector 130"/>
            <p:cNvCxnSpPr>
              <a:stCxn id="39" idx="2"/>
              <a:endCxn id="43" idx="1"/>
            </p:cNvCxnSpPr>
            <p:nvPr/>
          </p:nvCxnSpPr>
          <p:spPr>
            <a:xfrm rot="16200000" flipH="1">
              <a:off x="2226110" y="3058040"/>
              <a:ext cx="554704" cy="174673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32" name="Elbow Connector 63"/>
            <p:cNvCxnSpPr>
              <a:stCxn id="16" idx="3"/>
              <a:endCxn id="3" idx="3"/>
            </p:cNvCxnSpPr>
            <p:nvPr/>
          </p:nvCxnSpPr>
          <p:spPr>
            <a:xfrm rot="5400000">
              <a:off x="4205956" y="1766207"/>
              <a:ext cx="804221" cy="1843806"/>
            </a:xfrm>
            <a:prstGeom prst="bentConnector2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37" name="Elbow Connector 136"/>
            <p:cNvCxnSpPr>
              <a:stCxn id="36" idx="2"/>
              <a:endCxn id="37" idx="1"/>
            </p:cNvCxnSpPr>
            <p:nvPr/>
          </p:nvCxnSpPr>
          <p:spPr>
            <a:xfrm rot="16200000" flipH="1">
              <a:off x="3430123" y="3938021"/>
              <a:ext cx="118421" cy="699979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40" name="Elbow Connector 63"/>
            <p:cNvCxnSpPr>
              <a:stCxn id="16" idx="3"/>
              <a:endCxn id="36" idx="3"/>
            </p:cNvCxnSpPr>
            <p:nvPr/>
          </p:nvCxnSpPr>
          <p:spPr>
            <a:xfrm rot="5400000">
              <a:off x="3695875" y="2276286"/>
              <a:ext cx="1824381" cy="1843808"/>
            </a:xfrm>
            <a:prstGeom prst="bentConnector2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43" name="Rectangle 142"/>
            <p:cNvSpPr/>
            <p:nvPr/>
          </p:nvSpPr>
          <p:spPr>
            <a:xfrm>
              <a:off x="5435896" y="2743200"/>
              <a:ext cx="229325" cy="1665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116" name="Freeform 115"/>
            <p:cNvSpPr/>
            <p:nvPr/>
          </p:nvSpPr>
          <p:spPr>
            <a:xfrm>
              <a:off x="3687515" y="2828802"/>
              <a:ext cx="3048000" cy="203200"/>
            </a:xfrm>
            <a:custGeom>
              <a:avLst/>
              <a:gdLst>
                <a:gd name="connsiteX0" fmla="*/ 0 w 3048000"/>
                <a:gd name="connsiteY0" fmla="*/ 203200 h 203200"/>
                <a:gd name="connsiteX1" fmla="*/ 221673 w 3048000"/>
                <a:gd name="connsiteY1" fmla="*/ 0 h 203200"/>
                <a:gd name="connsiteX2" fmla="*/ 3048000 w 3048000"/>
                <a:gd name="connsiteY2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0" h="203200">
                  <a:moveTo>
                    <a:pt x="0" y="203200"/>
                  </a:moveTo>
                  <a:lnTo>
                    <a:pt x="221673" y="0"/>
                  </a:lnTo>
                  <a:lnTo>
                    <a:pt x="304800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5431573" y="4488138"/>
              <a:ext cx="229325" cy="1600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118" name="Freeform 117"/>
            <p:cNvSpPr/>
            <p:nvPr/>
          </p:nvSpPr>
          <p:spPr>
            <a:xfrm flipV="1">
              <a:off x="4114799" y="4472708"/>
              <a:ext cx="2642195" cy="101600"/>
            </a:xfrm>
            <a:custGeom>
              <a:avLst/>
              <a:gdLst>
                <a:gd name="connsiteX0" fmla="*/ 0 w 3048000"/>
                <a:gd name="connsiteY0" fmla="*/ 203200 h 203200"/>
                <a:gd name="connsiteX1" fmla="*/ 221673 w 3048000"/>
                <a:gd name="connsiteY1" fmla="*/ 0 h 203200"/>
                <a:gd name="connsiteX2" fmla="*/ 3048000 w 3048000"/>
                <a:gd name="connsiteY2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0" h="203200">
                  <a:moveTo>
                    <a:pt x="0" y="203200"/>
                  </a:moveTo>
                  <a:lnTo>
                    <a:pt x="221673" y="0"/>
                  </a:lnTo>
                  <a:lnTo>
                    <a:pt x="304800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2018-04-11T09:00:39Z</dcterms:modified>
</cp:coreProperties>
</file>