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EE0747-70C4-FA44-B791-F51304B214F8}"/>
              </a:ext>
            </a:extLst>
          </p:cNvPr>
          <p:cNvGrpSpPr/>
          <p:nvPr/>
        </p:nvGrpSpPr>
        <p:grpSpPr>
          <a:xfrm>
            <a:off x="106939" y="1617145"/>
            <a:ext cx="11984977" cy="2913912"/>
            <a:chOff x="-220607" y="1494315"/>
            <a:chExt cx="12847992" cy="2775297"/>
          </a:xfrm>
          <a:noFill/>
        </p:grpSpPr>
        <p:sp>
          <p:nvSpPr>
            <p:cNvPr id="49" name="Freeform 48"/>
            <p:cNvSpPr/>
            <p:nvPr/>
          </p:nvSpPr>
          <p:spPr>
            <a:xfrm>
              <a:off x="7296981" y="1494315"/>
              <a:ext cx="2621293" cy="2382474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006092" y="1494315"/>
              <a:ext cx="2621293" cy="2382474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93090" y="1494315"/>
              <a:ext cx="2621293" cy="2382474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-220607" y="1494315"/>
              <a:ext cx="2621293" cy="2382474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2E897-AC55-414E-A133-097A608AA9CB}"/>
                </a:ext>
              </a:extLst>
            </p:cNvPr>
            <p:cNvSpPr txBox="1"/>
            <p:nvPr/>
          </p:nvSpPr>
          <p:spPr>
            <a:xfrm>
              <a:off x="-62383" y="3903640"/>
              <a:ext cx="2463069" cy="3659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A2251-D0FB-46DF-9BA0-2C4F4E738263}"/>
                </a:ext>
              </a:extLst>
            </p:cNvPr>
            <p:cNvSpPr txBox="1"/>
            <p:nvPr/>
          </p:nvSpPr>
          <p:spPr>
            <a:xfrm>
              <a:off x="2520692" y="3900280"/>
              <a:ext cx="2458129" cy="369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4105A79-CB0E-4CCF-8AC9-8367702C35DA}"/>
                </a:ext>
              </a:extLst>
            </p:cNvPr>
            <p:cNvSpPr/>
            <p:nvPr/>
          </p:nvSpPr>
          <p:spPr>
            <a:xfrm>
              <a:off x="5202201" y="1882950"/>
              <a:ext cx="2002918" cy="126319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Consolas" panose="020B0609020204030204" pitchFamily="49" charset="0"/>
                </a:rPr>
                <a:t>undo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67EC55-FFE1-465D-90D3-E7951AB08C47}"/>
                </a:ext>
              </a:extLst>
            </p:cNvPr>
            <p:cNvSpPr txBox="1"/>
            <p:nvPr/>
          </p:nvSpPr>
          <p:spPr>
            <a:xfrm>
              <a:off x="7448062" y="3900280"/>
              <a:ext cx="2463069" cy="3659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FC04E1-E8EF-4A00-BEAB-CDBFB6DAAA8E}"/>
                </a:ext>
              </a:extLst>
            </p:cNvPr>
            <p:cNvSpPr txBox="1"/>
            <p:nvPr/>
          </p:nvSpPr>
          <p:spPr>
            <a:xfrm>
              <a:off x="10031137" y="3896920"/>
              <a:ext cx="2458129" cy="369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8921"/>
              </p:ext>
            </p:extLst>
          </p:nvPr>
        </p:nvGraphicFramePr>
        <p:xfrm>
          <a:off x="193470" y="1808217"/>
          <a:ext cx="2275769" cy="1174986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757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5202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08045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“Front: What is..”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9882"/>
              </p:ext>
            </p:extLst>
          </p:nvPr>
        </p:nvGraphicFramePr>
        <p:xfrm>
          <a:off x="9722800" y="3092152"/>
          <a:ext cx="2314525" cy="96007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1452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5202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08045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“Name: David”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91425"/>
              </p:ext>
            </p:extLst>
          </p:nvPr>
        </p:nvGraphicFramePr>
        <p:xfrm>
          <a:off x="166173" y="3111689"/>
          <a:ext cx="2304072" cy="952333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407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49189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03144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01478"/>
              </p:ext>
            </p:extLst>
          </p:nvPr>
        </p:nvGraphicFramePr>
        <p:xfrm>
          <a:off x="7191930" y="3111689"/>
          <a:ext cx="2325242" cy="94053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2524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44862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595672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451214" y="1692891"/>
            <a:ext cx="4390968" cy="95002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card bank (before ‘</a:t>
            </a:r>
            <a:r>
              <a:rPr lang="en-SG" dirty="0" err="1"/>
              <a:t>addc</a:t>
            </a:r>
            <a:r>
              <a:rPr lang="en-SG" dirty="0"/>
              <a:t> f/What is..’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17</cp:revision>
  <dcterms:created xsi:type="dcterms:W3CDTF">2017-07-27T00:35:51Z</dcterms:created>
  <dcterms:modified xsi:type="dcterms:W3CDTF">2018-04-11T09:50:55Z</dcterms:modified>
</cp:coreProperties>
</file>