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256078" y="3401081"/>
            <a:ext cx="2286726" cy="3693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654218" y="3397690"/>
            <a:ext cx="2282140" cy="3726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228814" y="3397690"/>
            <a:ext cx="2286726" cy="3693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9626955" y="3394300"/>
            <a:ext cx="2282140" cy="3726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088550" y="1016643"/>
            <a:ext cx="2433622" cy="2404173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9603703" y="1016643"/>
            <a:ext cx="2433622" cy="2404173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628592" y="1016643"/>
            <a:ext cx="2433622" cy="2404173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9182" y="1016643"/>
            <a:ext cx="2433622" cy="2404173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43745" y="1361987"/>
            <a:ext cx="1890286" cy="12746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  <a:latin typeface="Consolas" panose="020B0609020204030204" pitchFamily="49" charset="0"/>
              </a:rPr>
              <a:t>addc</a:t>
            </a:r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</a:rPr>
              <a:t> f/What is …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35283"/>
              </p:ext>
            </p:extLst>
          </p:nvPr>
        </p:nvGraphicFramePr>
        <p:xfrm>
          <a:off x="7128158" y="1303626"/>
          <a:ext cx="2347315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473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</a:t>
                      </a:r>
                      <a:r>
                        <a:rPr lang="en-SG" sz="1600" dirty="0" err="1"/>
                        <a:t>Front:What</a:t>
                      </a:r>
                      <a:r>
                        <a:rPr lang="en-SG" sz="1600" dirty="0"/>
                        <a:t> is…”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02325"/>
              </p:ext>
            </p:extLst>
          </p:nvPr>
        </p:nvGraphicFramePr>
        <p:xfrm>
          <a:off x="172081" y="2342740"/>
          <a:ext cx="2270868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708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23402"/>
              </p:ext>
            </p:extLst>
          </p:nvPr>
        </p:nvGraphicFramePr>
        <p:xfrm>
          <a:off x="7128158" y="2388460"/>
          <a:ext cx="2347315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473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17</cp:revision>
  <cp:lastPrinted>2018-04-11T09:40:48Z</cp:lastPrinted>
  <dcterms:created xsi:type="dcterms:W3CDTF">2017-07-27T00:35:51Z</dcterms:created>
  <dcterms:modified xsi:type="dcterms:W3CDTF">2018-04-11T09:41:40Z</dcterms:modified>
</cp:coreProperties>
</file>