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11/4/18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E4F0408-5354-4F6A-B568-8265CE447C44}"/>
              </a:ext>
            </a:extLst>
          </p:cNvPr>
          <p:cNvSpPr txBox="1"/>
          <p:nvPr/>
        </p:nvSpPr>
        <p:spPr>
          <a:xfrm>
            <a:off x="-132211" y="3761321"/>
            <a:ext cx="261183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DA3BD1-2236-4D57-B42D-805C563D5E78}"/>
              </a:ext>
            </a:extLst>
          </p:cNvPr>
          <p:cNvSpPr txBox="1"/>
          <p:nvPr/>
        </p:nvSpPr>
        <p:spPr>
          <a:xfrm>
            <a:off x="2235698" y="3751674"/>
            <a:ext cx="260659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4F3E12-61FE-40F7-AB2D-0CE0E4ABE0BB}"/>
              </a:ext>
            </a:extLst>
          </p:cNvPr>
          <p:cNvSpPr/>
          <p:nvPr/>
        </p:nvSpPr>
        <p:spPr>
          <a:xfrm>
            <a:off x="5248669" y="2485907"/>
            <a:ext cx="1862546" cy="122781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>
                <a:solidFill>
                  <a:schemeClr val="tx1"/>
                </a:solidFill>
                <a:latin typeface="Consolas" panose="020B0609020204030204" pitchFamily="49" charset="0"/>
              </a:rPr>
              <a:t>deletec</a:t>
            </a:r>
            <a:r>
              <a:rPr lang="en-SG" dirty="0">
                <a:solidFill>
                  <a:schemeClr val="tx1"/>
                </a:solidFill>
                <a:latin typeface="Consolas" panose="020B0609020204030204" pitchFamily="49" charset="0"/>
              </a:rPr>
              <a:t> 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18A34F-BB1F-44B5-9B2B-9290B2E65D50}"/>
              </a:ext>
            </a:extLst>
          </p:cNvPr>
          <p:cNvSpPr txBox="1"/>
          <p:nvPr/>
        </p:nvSpPr>
        <p:spPr>
          <a:xfrm>
            <a:off x="7339797" y="3767607"/>
            <a:ext cx="261183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9685061" y="3745524"/>
            <a:ext cx="260659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002772"/>
              </p:ext>
            </p:extLst>
          </p:nvPr>
        </p:nvGraphicFramePr>
        <p:xfrm>
          <a:off x="7561573" y="2627356"/>
          <a:ext cx="2171325" cy="977668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2171325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55516">
                <a:tc>
                  <a:txBody>
                    <a:bodyPr/>
                    <a:lstStyle/>
                    <a:p>
                      <a:r>
                        <a:rPr lang="en-SG" sz="1600" u="sng" dirty="0"/>
                        <a:t>:</a:t>
                      </a:r>
                      <a:r>
                        <a:rPr lang="en-SG" sz="1600" u="sng" dirty="0" err="1"/>
                        <a:t>DeleteCardCommand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622152">
                <a:tc>
                  <a:txBody>
                    <a:bodyPr/>
                    <a:lstStyle/>
                    <a:p>
                      <a:r>
                        <a:rPr lang="en-SG" sz="1600" dirty="0" err="1"/>
                        <a:t>targetIndex</a:t>
                      </a:r>
                      <a:r>
                        <a:rPr lang="en-SG" sz="1600" dirty="0"/>
                        <a:t> = 5</a:t>
                      </a:r>
                    </a:p>
                    <a:p>
                      <a:r>
                        <a:rPr lang="en-SG" sz="1600" dirty="0" err="1"/>
                        <a:t>prevCardBank</a:t>
                      </a:r>
                      <a:r>
                        <a:rPr lang="en-SG" sz="1600" dirty="0"/>
                        <a:t> = 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sp>
        <p:nvSpPr>
          <p:cNvPr id="20" name="Freeform 19"/>
          <p:cNvSpPr/>
          <p:nvPr/>
        </p:nvSpPr>
        <p:spPr>
          <a:xfrm>
            <a:off x="7517588" y="2429301"/>
            <a:ext cx="2256255" cy="1338306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9866608" y="2429301"/>
            <a:ext cx="2243505" cy="1338306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2396457" y="2429301"/>
            <a:ext cx="2282541" cy="1338306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54591" y="2429301"/>
            <a:ext cx="2238233" cy="1338306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14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Chua Li Qun Shawn</cp:lastModifiedBy>
  <cp:revision>16</cp:revision>
  <dcterms:created xsi:type="dcterms:W3CDTF">2017-07-27T00:35:51Z</dcterms:created>
  <dcterms:modified xsi:type="dcterms:W3CDTF">2018-04-11T09:44:30Z</dcterms:modified>
</cp:coreProperties>
</file>