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4"/>
    <p:restoredTop sz="94609"/>
  </p:normalViewPr>
  <p:slideViewPr>
    <p:cSldViewPr showGuides="1">
      <p:cViewPr>
        <p:scale>
          <a:sx n="112" d="100"/>
          <a:sy n="112" d="100"/>
        </p:scale>
        <p:origin x="480" y="1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20226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UniqueFoodList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UniqueFoodList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Food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86208" y="25915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15758" y="297555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51806" y="2734483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86208" y="291456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51806" y="3057461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86208" y="32375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51806" y="3062244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86208" y="356052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51806" y="3062244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3107855-B70E-8549-8B03-A54477A497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92031" y="3155828"/>
            <a:ext cx="565612" cy="252202"/>
          </a:xfrm>
          <a:prstGeom prst="bentConnector3">
            <a:avLst>
              <a:gd name="adj1" fmla="val 100214"/>
            </a:avLst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3DD8A9C9-96E9-3647-8F02-0E61C301AC3A}"/>
              </a:ext>
            </a:extLst>
          </p:cNvPr>
          <p:cNvSpPr/>
          <p:nvPr/>
        </p:nvSpPr>
        <p:spPr>
          <a:xfrm>
            <a:off x="4600938" y="3389105"/>
            <a:ext cx="1156969" cy="346760"/>
          </a:xfrm>
          <a:prstGeom prst="rect">
            <a:avLst/>
          </a:prstGeom>
          <a:gradFill>
            <a:gsLst>
              <a:gs pos="0">
                <a:schemeClr val="accent5"/>
              </a:gs>
              <a:gs pos="35000">
                <a:schemeClr val="accent5"/>
              </a:gs>
              <a:gs pos="100000">
                <a:schemeClr val="accent5"/>
              </a:gs>
            </a:gsLst>
          </a:gradFill>
          <a:ln w="19050">
            <a:solidFill>
              <a:schemeClr val="accent5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UserProfile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B79511-2F99-114E-A74B-66C4BCF925F4}"/>
              </a:ext>
            </a:extLst>
          </p:cNvPr>
          <p:cNvSpPr txBox="1"/>
          <p:nvPr/>
        </p:nvSpPr>
        <p:spPr>
          <a:xfrm>
            <a:off x="4343673" y="3581707"/>
            <a:ext cx="189257" cy="195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528E17A6-13EA-B84F-8CD8-7AE66C56F364}"/>
              </a:ext>
            </a:extLst>
          </p:cNvPr>
          <p:cNvSpPr/>
          <p:nvPr/>
        </p:nvSpPr>
        <p:spPr>
          <a:xfrm>
            <a:off x="3658607" y="4258086"/>
            <a:ext cx="708186" cy="285783"/>
          </a:xfrm>
          <a:prstGeom prst="rect">
            <a:avLst/>
          </a:prstGeom>
          <a:gradFill>
            <a:gsLst>
              <a:gs pos="0">
                <a:schemeClr val="accent5"/>
              </a:gs>
              <a:gs pos="35000">
                <a:schemeClr val="accent5"/>
              </a:gs>
              <a:gs pos="100000">
                <a:schemeClr val="accent5"/>
              </a:gs>
            </a:gsLst>
          </a:gradFill>
          <a:ln w="19050">
            <a:solidFill>
              <a:schemeClr val="accent5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Name 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8C51F948-6F87-3D4C-BFB9-3EAF49EC1F2F}"/>
              </a:ext>
            </a:extLst>
          </p:cNvPr>
          <p:cNvSpPr/>
          <p:nvPr/>
        </p:nvSpPr>
        <p:spPr>
          <a:xfrm rot="5400000">
            <a:off x="5053086" y="3775835"/>
            <a:ext cx="236048" cy="173380"/>
          </a:xfrm>
          <a:prstGeom prst="flowChartDecision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DFB7E6EA-64BF-4A4B-BA3A-1C958DD4BAFD}"/>
              </a:ext>
            </a:extLst>
          </p:cNvPr>
          <p:cNvSpPr/>
          <p:nvPr/>
        </p:nvSpPr>
        <p:spPr>
          <a:xfrm>
            <a:off x="4442017" y="4260178"/>
            <a:ext cx="708186" cy="285783"/>
          </a:xfrm>
          <a:prstGeom prst="rect">
            <a:avLst/>
          </a:prstGeom>
          <a:gradFill>
            <a:gsLst>
              <a:gs pos="0">
                <a:schemeClr val="accent5"/>
              </a:gs>
              <a:gs pos="35000">
                <a:schemeClr val="accent5"/>
              </a:gs>
              <a:gs pos="100000">
                <a:schemeClr val="accent5"/>
              </a:gs>
            </a:gsLst>
          </a:gradFill>
          <a:ln w="19050">
            <a:solidFill>
              <a:schemeClr val="accent5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Phone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D5D866ED-4B12-F942-AF38-8FE120971869}"/>
              </a:ext>
            </a:extLst>
          </p:cNvPr>
          <p:cNvSpPr/>
          <p:nvPr/>
        </p:nvSpPr>
        <p:spPr>
          <a:xfrm>
            <a:off x="5225427" y="4258086"/>
            <a:ext cx="708186" cy="285783"/>
          </a:xfrm>
          <a:prstGeom prst="rect">
            <a:avLst/>
          </a:prstGeom>
          <a:gradFill>
            <a:gsLst>
              <a:gs pos="0">
                <a:schemeClr val="accent5"/>
              </a:gs>
              <a:gs pos="35000">
                <a:schemeClr val="accent5"/>
              </a:gs>
              <a:gs pos="100000">
                <a:schemeClr val="accent5"/>
              </a:gs>
            </a:gsLst>
          </a:gradFill>
          <a:ln w="19050">
            <a:solidFill>
              <a:schemeClr val="accent5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Address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0DDF8A-1314-6E4A-B5B5-C32E7061ED2A}"/>
              </a:ext>
            </a:extLst>
          </p:cNvPr>
          <p:cNvCxnSpPr>
            <a:cxnSpLocks/>
            <a:stCxn id="74" idx="3"/>
          </p:cNvCxnSpPr>
          <p:nvPr/>
        </p:nvCxnSpPr>
        <p:spPr>
          <a:xfrm flipH="1">
            <a:off x="4827257" y="3980549"/>
            <a:ext cx="343853" cy="258942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93111D-F176-214C-A787-8AE093FBF087}"/>
              </a:ext>
            </a:extLst>
          </p:cNvPr>
          <p:cNvCxnSpPr>
            <a:cxnSpLocks/>
          </p:cNvCxnSpPr>
          <p:nvPr/>
        </p:nvCxnSpPr>
        <p:spPr>
          <a:xfrm flipH="1">
            <a:off x="4081278" y="3980549"/>
            <a:ext cx="1089834" cy="23797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F615B1-BE7C-CA4F-930F-0E4E749DB6EA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5171110" y="3980549"/>
            <a:ext cx="406845" cy="23797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30F8A6E9-B17A-9B47-866A-4A87E7580189}"/>
              </a:ext>
            </a:extLst>
          </p:cNvPr>
          <p:cNvSpPr/>
          <p:nvPr/>
        </p:nvSpPr>
        <p:spPr>
          <a:xfrm>
            <a:off x="6000860" y="4251859"/>
            <a:ext cx="1250945" cy="285783"/>
          </a:xfrm>
          <a:prstGeom prst="rect">
            <a:avLst/>
          </a:prstGeom>
          <a:gradFill>
            <a:gsLst>
              <a:gs pos="0">
                <a:schemeClr val="accent5"/>
              </a:gs>
              <a:gs pos="35000">
                <a:schemeClr val="accent5"/>
              </a:gs>
              <a:gs pos="100000">
                <a:schemeClr val="accent5"/>
              </a:gs>
            </a:gsLst>
          </a:gradFill>
          <a:ln w="19050">
            <a:solidFill>
              <a:schemeClr val="accent5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UniqueAllergyList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4C865B3-D036-1048-A4D2-3361007E4A42}"/>
              </a:ext>
            </a:extLst>
          </p:cNvPr>
          <p:cNvCxnSpPr>
            <a:cxnSpLocks/>
          </p:cNvCxnSpPr>
          <p:nvPr/>
        </p:nvCxnSpPr>
        <p:spPr>
          <a:xfrm>
            <a:off x="5177575" y="3975634"/>
            <a:ext cx="1339486" cy="198689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38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Jackson Huang</cp:lastModifiedBy>
  <cp:revision>64</cp:revision>
  <cp:lastPrinted>2018-04-08T04:30:40Z</cp:lastPrinted>
  <dcterms:created xsi:type="dcterms:W3CDTF">2016-07-22T14:33:02Z</dcterms:created>
  <dcterms:modified xsi:type="dcterms:W3CDTF">2018-04-08T04:32:23Z</dcterms:modified>
</cp:coreProperties>
</file>