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4" d="100"/>
          <a:sy n="34" d="100"/>
        </p:scale>
        <p:origin x="2578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4CD8-5018-4B7B-89E2-1FFE79FD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72075-9E9E-4E71-A523-C3ADCA694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AF1C-4FC2-4CDF-B7BA-0A792242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C417-7C8D-4F18-B431-F52500F3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2B-32FA-4A8D-AF3C-65DF68A5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8A5-55CE-4445-B0F0-CE3C09B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81F5A-A058-4413-9A63-FA5E4DCF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5F2E-D7D4-4C15-BD9D-74BA3E3F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8BE6-6919-48E6-85AF-0E66FD76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9AFE-3E4C-4633-BCB6-59F81F17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4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E9EEA-2319-42FD-849A-B428B7787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6722F-F488-4791-ABFF-4942C82F2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E28B-6861-42C6-AFCB-E0236E10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491C-48A2-48EC-87CF-8A0EAFB6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4E46-DCF0-42AC-9C58-D750D694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F7A7-4DC4-43B8-BD9F-3FE9EB54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EB9A-003C-48DC-8325-A0F732F8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C63-50A6-4B3F-BBF0-65C6099F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1405-93A1-443B-BAB6-BD177ED8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B6B1-10FF-4EDB-9852-AD7D15FA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3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BA25-520D-4DA2-BE21-1AB497B1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07126-0E64-41E0-B8EF-AE171225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3D32-639D-49CB-BEC6-0909D937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926B-EB22-42A3-88B9-44CCD5C1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C1B8-8E29-44BA-8AC3-C1506888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E074-EF1F-4A32-904E-92934078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6DCD-AF2E-4A2E-A56B-B984D4FF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4197E-0813-48B6-8AF9-BFE65752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BB8C-8E35-452A-B52B-85AC4F1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0269-4F1C-4044-9B78-C0D126CC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8C59-DB1A-4631-AF31-C3B7B1AE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9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EDCA-B9ED-4F60-BFD6-D29067E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DA7C0-C286-418C-908C-D8196275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99A95-1CD7-42B0-9E84-ADA652F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2FE4A-C715-4648-8A50-49E310E01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4960D-B000-4A5E-94AA-50294E55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C5F4C-F81E-4A08-B352-4F84826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561D6-4DFD-4E75-94AF-562E087A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216D2-271D-4052-8432-FCD67E7D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6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284B-DAB6-4911-9E1E-E89B1E2E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838A8-08CE-4174-98C4-92CBFAF6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E9188-CE49-43FE-ACBF-AF366A4C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560CB-FD6E-4219-B034-A2E1133C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7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93246-142D-4B46-AA3A-BA05661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C5157-FB8C-4D87-93E5-F50DEB6A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05D2-33C0-4644-98D3-4209F710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8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A224-B710-4D8A-93C4-A81D6847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5170-E760-46EC-8B36-D8620418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995E-73AE-43D7-8983-78E1861B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CC67-2841-4F59-8277-963F3F88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12489-0927-4F89-A969-9D073CAE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F195-D708-4B44-9BDF-A884023C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7AF3-D993-415F-ABA0-C69B4C96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832F-4C6D-4971-AD6B-8B353330A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E61C-8CC3-46CE-8DA3-5EF790C9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6BC2-CEF7-4DC9-912B-8F8AA1E7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77584-1FFE-4D88-960D-FAA814E3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059DD-2F2D-44EA-8E59-C5456145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B7719-7460-473A-A89A-0CDB04E6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552D-A39B-46FD-AB00-F89BD3F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EE1D-4CCA-44C0-8C80-85B320B6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C881-439E-45C4-9767-909B1CF98A27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3721-8B5B-44BF-A901-165A3FF54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C8AF-4F07-40DD-8168-077F2C454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4716-9226-4491-B704-94BAD34C5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DF79BA-4B49-4AF9-A830-B1D9ACCB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4" y="765791"/>
            <a:ext cx="10168353" cy="554148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C434959-F976-4C14-B105-7D2ACEA1C4CF}"/>
              </a:ext>
            </a:extLst>
          </p:cNvPr>
          <p:cNvSpPr/>
          <p:nvPr/>
        </p:nvSpPr>
        <p:spPr>
          <a:xfrm>
            <a:off x="-1346199" y="2286000"/>
            <a:ext cx="1994582" cy="874294"/>
          </a:xfrm>
          <a:prstGeom prst="wedgeRoundRectCallout">
            <a:avLst>
              <a:gd name="adj1" fmla="val 94792"/>
              <a:gd name="adj2" fmla="val -191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Person List Panel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Displays contacts in the address book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AD32412-04EE-4378-87E9-EDE2F80D6738}"/>
              </a:ext>
            </a:extLst>
          </p:cNvPr>
          <p:cNvSpPr/>
          <p:nvPr/>
        </p:nvSpPr>
        <p:spPr>
          <a:xfrm>
            <a:off x="648383" y="-108503"/>
            <a:ext cx="1851539" cy="874294"/>
          </a:xfrm>
          <a:prstGeom prst="wedgeRoundRectCallout">
            <a:avLst>
              <a:gd name="adj1" fmla="val -11525"/>
              <a:gd name="adj2" fmla="val 8400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Help Tab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Click on this tab to display the help screen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9CEE831-E420-437F-A9BD-52565907E309}"/>
              </a:ext>
            </a:extLst>
          </p:cNvPr>
          <p:cNvSpPr/>
          <p:nvPr/>
        </p:nvSpPr>
        <p:spPr>
          <a:xfrm>
            <a:off x="-1249181" y="5198091"/>
            <a:ext cx="1851539" cy="874294"/>
          </a:xfrm>
          <a:prstGeom prst="wedgeRoundRectCallout">
            <a:avLst>
              <a:gd name="adj1" fmla="val 94792"/>
              <a:gd name="adj2" fmla="val -191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Result Display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Results of executed commands are displayed here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6200041-024A-424B-BD66-E36A876DDA74}"/>
              </a:ext>
            </a:extLst>
          </p:cNvPr>
          <p:cNvSpPr/>
          <p:nvPr/>
        </p:nvSpPr>
        <p:spPr>
          <a:xfrm>
            <a:off x="2746192" y="6518891"/>
            <a:ext cx="1851539" cy="874294"/>
          </a:xfrm>
          <a:prstGeom prst="wedgeRoundRectCallout">
            <a:avLst>
              <a:gd name="adj1" fmla="val -16326"/>
              <a:gd name="adj2" fmla="val -10628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Command Box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Type in your command here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805D90F-E6A2-4593-8AA4-6D2645811B4D}"/>
              </a:ext>
            </a:extLst>
          </p:cNvPr>
          <p:cNvSpPr/>
          <p:nvPr/>
        </p:nvSpPr>
        <p:spPr>
          <a:xfrm>
            <a:off x="-1346199" y="513797"/>
            <a:ext cx="1851539" cy="874294"/>
          </a:xfrm>
          <a:prstGeom prst="wedgeRoundRectCallout">
            <a:avLst>
              <a:gd name="adj1" fmla="val 78330"/>
              <a:gd name="adj2" fmla="val 1137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File Tab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Click on this tab and select “Exit” to quit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9F1E58F-70F9-43B3-9B6E-BD292C91D386}"/>
              </a:ext>
            </a:extLst>
          </p:cNvPr>
          <p:cNvSpPr/>
          <p:nvPr/>
        </p:nvSpPr>
        <p:spPr>
          <a:xfrm>
            <a:off x="429471" y="6744421"/>
            <a:ext cx="1851539" cy="874294"/>
          </a:xfrm>
          <a:prstGeom prst="wedgeRoundRectCallout">
            <a:avLst>
              <a:gd name="adj1" fmla="val -16326"/>
              <a:gd name="adj2" fmla="val -10628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Status Bar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Shows when the address book was last updated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3498892-B43C-4C14-A699-4AA5D6D1DB91}"/>
              </a:ext>
            </a:extLst>
          </p:cNvPr>
          <p:cNvSpPr/>
          <p:nvPr/>
        </p:nvSpPr>
        <p:spPr>
          <a:xfrm>
            <a:off x="11128192" y="3099385"/>
            <a:ext cx="1851539" cy="874294"/>
          </a:xfrm>
          <a:prstGeom prst="wedgeRoundRectCallout">
            <a:avLst>
              <a:gd name="adj1" fmla="val -99322"/>
              <a:gd name="adj2" fmla="val 3316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Calendar Panel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Displays appointments in the address book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3292028-DFA2-45CF-9BB5-91F989AF4314}"/>
              </a:ext>
            </a:extLst>
          </p:cNvPr>
          <p:cNvSpPr/>
          <p:nvPr/>
        </p:nvSpPr>
        <p:spPr>
          <a:xfrm>
            <a:off x="5945310" y="-21159"/>
            <a:ext cx="1851539" cy="874294"/>
          </a:xfrm>
          <a:prstGeom prst="wedgeRoundRectCallout">
            <a:avLst>
              <a:gd name="adj1" fmla="val -1922"/>
              <a:gd name="adj2" fmla="val 1072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Calendar Page Switcher</a:t>
            </a:r>
          </a:p>
          <a:p>
            <a:pPr algn="ctr"/>
            <a:r>
              <a:rPr lang="en-GB" sz="1400" i="1" dirty="0">
                <a:solidFill>
                  <a:schemeClr val="accent5">
                    <a:lumMod val="50000"/>
                  </a:schemeClr>
                </a:solidFill>
              </a:rPr>
              <a:t>Controls which view to show</a:t>
            </a:r>
          </a:p>
        </p:txBody>
      </p:sp>
    </p:spTree>
    <p:extLst>
      <p:ext uri="{BB962C8B-B14F-4D97-AF65-F5344CB8AC3E}">
        <p14:creationId xmlns:p14="http://schemas.microsoft.com/office/powerpoint/2010/main" val="140296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joshlee 96</dc:creator>
  <cp:lastModifiedBy>joshlee 96</cp:lastModifiedBy>
  <cp:revision>3</cp:revision>
  <dcterms:created xsi:type="dcterms:W3CDTF">2018-04-10T11:00:38Z</dcterms:created>
  <dcterms:modified xsi:type="dcterms:W3CDTF">2018-04-12T11:26:16Z</dcterms:modified>
</cp:coreProperties>
</file>