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BF3-F619-4275-8F0F-97642B47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58C6-438B-42E5-90DB-D8882643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0C2-BD2C-45B4-A66F-51D68DEE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D2B5-75A3-473F-AA99-3785BDEE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8709-DFE1-43AD-AFC5-8364F32B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E1B-595B-4235-97E6-E5D045E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AF35-00D3-4FA8-A7B7-480905C2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6C62-7983-495B-A823-1224C48C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6877-7272-48C9-B958-AC3B27FB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CB10-E07A-4749-B937-4EEF9B1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C06A-0429-40AF-B493-71575D294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74AF-A35E-4B95-84ED-D32FC1CE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AC5E-8968-4164-A47B-D4E8BBF6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BADE-72B0-4D45-8337-AE8314D6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EE89-1C67-462C-872D-C5E2BE7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2BA-834E-4D64-891C-FBB0395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DEE4-3D4E-4052-8FD6-1868B4E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7B01-72D3-4CA4-A8CC-16855C89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E62F-9CA3-4135-870D-E9A4304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CFB0-0F40-4DE2-9D8B-D5E371D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E1C3-B1C2-49CC-ADC0-EC53A494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2C02-58FB-45ED-9C51-69004A5A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DFEB-BA73-4759-BD61-1189A7F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6767-E5F3-4983-91B4-44D89008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B391-498D-49FC-ADC4-0CF61EDF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FC14-C006-4BB9-BE99-392EE49A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C4F6-99D0-4A1D-B31C-9F07C993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D42CC-BEE2-4679-AA35-C93AAABF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C57C5-EE08-42DD-BDC1-BF0553BA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105C5-E719-4F7D-A39A-3D5E556D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8C0B-C978-4676-9199-99F3168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34D8-255B-4618-845C-124B19D9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7E3A-F0A4-4ADD-9DF2-76224AD0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7806-7D09-4C10-B412-C353438B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B7D1-9170-42B0-A483-2E43382AC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A6093-787B-46A4-9BDD-7B0FCE4DA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5E7D0-CC05-487E-9514-CEF22B1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453B-75EC-47D3-8D79-4646A6E5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FC7A6-FFA3-4F9D-98A0-EA8F04C2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FB76-D060-4137-8FDF-B474652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C03FD-CED9-4A7F-BADA-D71E7BD9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1E221-890F-4AC3-AFCE-8BD2A1EA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F11D5-C18C-4ABF-A190-288B56E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B46E-00C5-4568-BF11-4F7980D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A2D0E-35D5-44CA-A731-60AFA567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8814-997D-41FB-B090-E4A4FB0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1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0B74-4970-4B67-91CB-11BFFADC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660-AD24-43A8-A524-CDA0D37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3510-9175-4F69-9255-CE4A95E1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B558-6584-4505-96A6-58BF4A08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01C2-A229-461D-8F3A-353244BA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D373-86CE-4927-BAFD-C04EBE7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D4D4-CCBF-4B6E-BD91-0AB0AF0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F83B9-8441-4DC8-A794-1576E798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D65E-47D7-42CF-8F97-606854D8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7E39-B6DB-4F7B-BCFC-A9B10C3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E863-F512-48E1-A121-70D77CAA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FD0F-F90A-48E7-9A53-41364A91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1CC14-425A-4CB3-89CD-9646692F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C95E-BBE1-4ECA-A336-2D30ABB2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4F65-EB4B-4893-8EFF-3951BC65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B048-43FD-4327-8BD0-A5AA703C8835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6343-8AD5-441B-895C-B762B6986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DB38-D32D-4009-BFC1-268851C4D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ED154-A082-46E1-A296-CA6E6B7F7364}"/>
              </a:ext>
            </a:extLst>
          </p:cNvPr>
          <p:cNvSpPr/>
          <p:nvPr/>
        </p:nvSpPr>
        <p:spPr>
          <a:xfrm>
            <a:off x="2180948" y="2254928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Appointment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ED24A-AA5D-450C-8379-8B9CA6493060}"/>
              </a:ext>
            </a:extLst>
          </p:cNvPr>
          <p:cNvSpPr/>
          <p:nvPr/>
        </p:nvSpPr>
        <p:spPr>
          <a:xfrm>
            <a:off x="5239304" y="13863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Date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DA67-82EC-4611-A315-86DC1DB8150C}"/>
              </a:ext>
            </a:extLst>
          </p:cNvPr>
          <p:cNvSpPr/>
          <p:nvPr/>
        </p:nvSpPr>
        <p:spPr>
          <a:xfrm>
            <a:off x="5239305" y="2254928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StartTime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F86A-D2C5-409D-8292-C957CBB80554}"/>
              </a:ext>
            </a:extLst>
          </p:cNvPr>
          <p:cNvSpPr/>
          <p:nvPr/>
        </p:nvSpPr>
        <p:spPr>
          <a:xfrm>
            <a:off x="5239304" y="3124201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EndTime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8CCA-DB3E-4A87-8C4F-2259CB9B8782}"/>
              </a:ext>
            </a:extLst>
          </p:cNvPr>
          <p:cNvSpPr/>
          <p:nvPr/>
        </p:nvSpPr>
        <p:spPr>
          <a:xfrm>
            <a:off x="5239304" y="5444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PersonName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A91EE-AEB8-4F1E-9F08-CADEF2A7ED47}"/>
              </a:ext>
            </a:extLst>
          </p:cNvPr>
          <p:cNvSpPr/>
          <p:nvPr/>
        </p:nvSpPr>
        <p:spPr>
          <a:xfrm>
            <a:off x="5239304" y="4027506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Location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FE351-7046-4EDA-B5FC-EDB86E40B256}"/>
              </a:ext>
            </a:extLst>
          </p:cNvPr>
          <p:cNvSpPr/>
          <p:nvPr/>
        </p:nvSpPr>
        <p:spPr>
          <a:xfrm>
            <a:off x="8262151" y="13863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18110FE-5A37-4B9B-8674-A351A1C0008F}"/>
              </a:ext>
            </a:extLst>
          </p:cNvPr>
          <p:cNvSpPr/>
          <p:nvPr/>
        </p:nvSpPr>
        <p:spPr>
          <a:xfrm>
            <a:off x="4355977" y="2410286"/>
            <a:ext cx="287044" cy="301841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5804F-3D6D-403E-A511-4915B6810B5A}"/>
              </a:ext>
            </a:extLst>
          </p:cNvPr>
          <p:cNvCxnSpPr/>
          <p:nvPr/>
        </p:nvCxnSpPr>
        <p:spPr>
          <a:xfrm>
            <a:off x="4856085" y="852256"/>
            <a:ext cx="0" cy="34889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7A2B7B-73EC-4506-9316-D6DFF42EAA90}"/>
              </a:ext>
            </a:extLst>
          </p:cNvPr>
          <p:cNvCxnSpPr>
            <a:endCxn id="8" idx="1"/>
          </p:cNvCxnSpPr>
          <p:nvPr/>
        </p:nvCxnSpPr>
        <p:spPr>
          <a:xfrm>
            <a:off x="4856085" y="850774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7694E-847E-42D7-96EE-E90F5B280A0C}"/>
              </a:ext>
            </a:extLst>
          </p:cNvPr>
          <p:cNvCxnSpPr/>
          <p:nvPr/>
        </p:nvCxnSpPr>
        <p:spPr>
          <a:xfrm>
            <a:off x="4856085" y="1711537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18FC7C-2615-4588-9D0C-8F49DDBFD40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643021" y="2561207"/>
            <a:ext cx="596284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697E5B-098F-42F5-88E0-74B5A640AE60}"/>
              </a:ext>
            </a:extLst>
          </p:cNvPr>
          <p:cNvCxnSpPr/>
          <p:nvPr/>
        </p:nvCxnSpPr>
        <p:spPr>
          <a:xfrm>
            <a:off x="4856083" y="3430101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40E60C-3006-4D5C-94A6-F15CDAC44AEE}"/>
              </a:ext>
            </a:extLst>
          </p:cNvPr>
          <p:cNvCxnSpPr/>
          <p:nvPr/>
        </p:nvCxnSpPr>
        <p:spPr>
          <a:xfrm>
            <a:off x="4856082" y="4333784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2C537D-86B7-47DB-98A7-E8AACAC95F21}"/>
              </a:ext>
            </a:extLst>
          </p:cNvPr>
          <p:cNvCxnSpPr>
            <a:stCxn id="6" idx="3"/>
          </p:cNvCxnSpPr>
          <p:nvPr/>
        </p:nvCxnSpPr>
        <p:spPr>
          <a:xfrm flipV="1">
            <a:off x="7414334" y="2561206"/>
            <a:ext cx="1935331" cy="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A96976-AC7B-475C-9E51-4819BC6B66A4}"/>
              </a:ext>
            </a:extLst>
          </p:cNvPr>
          <p:cNvCxnSpPr/>
          <p:nvPr/>
        </p:nvCxnSpPr>
        <p:spPr>
          <a:xfrm flipV="1">
            <a:off x="7414333" y="3445273"/>
            <a:ext cx="1935331" cy="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3A8CB2-B82A-458E-B03B-4705FC80741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9349664" y="2254927"/>
            <a:ext cx="2" cy="119256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CD54E08-12F3-4519-804D-AA2E0C4664BE}"/>
              </a:ext>
            </a:extLst>
          </p:cNvPr>
          <p:cNvSpPr/>
          <p:nvPr/>
        </p:nvSpPr>
        <p:spPr>
          <a:xfrm>
            <a:off x="9137338" y="1998953"/>
            <a:ext cx="424651" cy="255974"/>
          </a:xfrm>
          <a:prstGeom prst="triangl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1</cp:revision>
  <dcterms:created xsi:type="dcterms:W3CDTF">2018-04-09T18:49:48Z</dcterms:created>
  <dcterms:modified xsi:type="dcterms:W3CDTF">2018-04-09T18:50:32Z</dcterms:modified>
</cp:coreProperties>
</file>