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7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</a:rPr>
              <a:t>CinemaListPanel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CinemaCard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2018-03-06T12:04:26Z</dcterms:modified>
</cp:coreProperties>
</file>