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9230975" cy="10817225"/>
  <p:notesSz cx="6858000" cy="9144000"/>
  <p:defaultTextStyle>
    <a:defPPr>
      <a:defRPr lang="en-US"/>
    </a:defPPr>
    <a:lvl1pPr marL="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6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8" autoAdjust="0"/>
    <p:restoredTop sz="94660"/>
  </p:normalViewPr>
  <p:slideViewPr>
    <p:cSldViewPr showGuides="1">
      <p:cViewPr>
        <p:scale>
          <a:sx n="150" d="100"/>
          <a:sy n="150" d="100"/>
        </p:scale>
        <p:origin x="36" y="-1022"/>
      </p:cViewPr>
      <p:guideLst>
        <p:guide orient="horz" pos="2347"/>
        <p:guide pos="6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Jun Yuan" userId="30ea8f8e1118c6fe" providerId="LiveId" clId="{C37B79C9-9F32-459D-B0AB-A0BEBE83B423}"/>
    <pc:docChg chg="modSld">
      <pc:chgData name="Chan Jun Yuan" userId="30ea8f8e1118c6fe" providerId="LiveId" clId="{C37B79C9-9F32-459D-B0AB-A0BEBE83B423}" dt="2018-04-03T08:55:32.395" v="0" actId="1076"/>
      <pc:docMkLst>
        <pc:docMk/>
      </pc:docMkLst>
      <pc:sldChg chg="modSp">
        <pc:chgData name="Chan Jun Yuan" userId="30ea8f8e1118c6fe" providerId="LiveId" clId="{C37B79C9-9F32-459D-B0AB-A0BEBE83B423}" dt="2018-04-03T08:55:32.395" v="0" actId="1076"/>
        <pc:sldMkLst>
          <pc:docMk/>
          <pc:sldMk cId="3945898909" sldId="267"/>
        </pc:sldMkLst>
        <pc:spChg chg="mod">
          <ac:chgData name="Chan Jun Yuan" userId="30ea8f8e1118c6fe" providerId="LiveId" clId="{C37B79C9-9F32-459D-B0AB-A0BEBE83B423}" dt="2018-04-03T08:55:32.395" v="0" actId="1076"/>
          <ac:spMkLst>
            <pc:docMk/>
            <pc:sldMk cId="3945898909" sldId="267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323" y="3360367"/>
            <a:ext cx="16346329" cy="2318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4646" y="6129761"/>
            <a:ext cx="13461683" cy="2764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457" y="433208"/>
            <a:ext cx="4326969" cy="9229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1553" y="433208"/>
            <a:ext cx="12660392" cy="92296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114" y="6951071"/>
            <a:ext cx="16346329" cy="2148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114" y="4584804"/>
            <a:ext cx="16346329" cy="23662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0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1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549" y="2524021"/>
            <a:ext cx="8493681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5750" y="2524021"/>
            <a:ext cx="8493681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551" y="2421362"/>
            <a:ext cx="8497020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5" indent="0">
              <a:buNone/>
              <a:defRPr sz="1600" b="1"/>
            </a:lvl5pPr>
            <a:lvl6pPr marL="2286009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3" indent="0">
              <a:buNone/>
              <a:defRPr sz="1600" b="1"/>
            </a:lvl8pPr>
            <a:lvl9pPr marL="36576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1551" y="3430466"/>
            <a:ext cx="8497020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69084" y="2421362"/>
            <a:ext cx="8500358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5" indent="0">
              <a:buNone/>
              <a:defRPr sz="1600" b="1"/>
            </a:lvl5pPr>
            <a:lvl6pPr marL="2286009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3" indent="0">
              <a:buNone/>
              <a:defRPr sz="1600" b="1"/>
            </a:lvl8pPr>
            <a:lvl9pPr marL="36576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69084" y="3430466"/>
            <a:ext cx="8500358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60" y="430689"/>
            <a:ext cx="6326858" cy="1832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779" y="430690"/>
            <a:ext cx="10750649" cy="9232202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560" y="2263612"/>
            <a:ext cx="6326858" cy="7399283"/>
          </a:xfrm>
        </p:spPr>
        <p:txBody>
          <a:bodyPr/>
          <a:lstStyle>
            <a:lvl1pPr marL="0" indent="0">
              <a:buNone/>
              <a:defRPr sz="1401"/>
            </a:lvl1pPr>
            <a:lvl2pPr marL="457203" indent="0">
              <a:buNone/>
              <a:defRPr sz="1201"/>
            </a:lvl2pPr>
            <a:lvl3pPr marL="914404" indent="0">
              <a:buNone/>
              <a:defRPr sz="1001"/>
            </a:lvl3pPr>
            <a:lvl4pPr marL="1371605" indent="0">
              <a:buNone/>
              <a:defRPr sz="900"/>
            </a:lvl4pPr>
            <a:lvl5pPr marL="1828805" indent="0">
              <a:buNone/>
              <a:defRPr sz="900"/>
            </a:lvl5pPr>
            <a:lvl6pPr marL="2286009" indent="0">
              <a:buNone/>
              <a:defRPr sz="900"/>
            </a:lvl6pPr>
            <a:lvl7pPr marL="2743213" indent="0">
              <a:buNone/>
              <a:defRPr sz="900"/>
            </a:lvl7pPr>
            <a:lvl8pPr marL="3200413" indent="0">
              <a:buNone/>
              <a:defRPr sz="900"/>
            </a:lvl8pPr>
            <a:lvl9pPr marL="36576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406" y="7572058"/>
            <a:ext cx="11538585" cy="89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9406" y="966541"/>
            <a:ext cx="11538585" cy="6490335"/>
          </a:xfrm>
        </p:spPr>
        <p:txBody>
          <a:bodyPr/>
          <a:lstStyle>
            <a:lvl1pPr marL="0" indent="0">
              <a:buNone/>
              <a:defRPr sz="3201"/>
            </a:lvl1pPr>
            <a:lvl2pPr marL="457203" indent="0">
              <a:buNone/>
              <a:defRPr sz="2799"/>
            </a:lvl2pPr>
            <a:lvl3pPr marL="914404" indent="0">
              <a:buNone/>
              <a:defRPr sz="2400"/>
            </a:lvl3pPr>
            <a:lvl4pPr marL="1371605" indent="0">
              <a:buNone/>
              <a:defRPr sz="2000"/>
            </a:lvl4pPr>
            <a:lvl5pPr marL="1828805" indent="0">
              <a:buNone/>
              <a:defRPr sz="2000"/>
            </a:lvl5pPr>
            <a:lvl6pPr marL="2286009" indent="0">
              <a:buNone/>
              <a:defRPr sz="2000"/>
            </a:lvl6pPr>
            <a:lvl7pPr marL="2743213" indent="0">
              <a:buNone/>
              <a:defRPr sz="2000"/>
            </a:lvl7pPr>
            <a:lvl8pPr marL="3200413" indent="0">
              <a:buNone/>
              <a:defRPr sz="2000"/>
            </a:lvl8pPr>
            <a:lvl9pPr marL="365761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9406" y="8465985"/>
            <a:ext cx="11538585" cy="1269520"/>
          </a:xfrm>
        </p:spPr>
        <p:txBody>
          <a:bodyPr/>
          <a:lstStyle>
            <a:lvl1pPr marL="0" indent="0">
              <a:buNone/>
              <a:defRPr sz="1401"/>
            </a:lvl1pPr>
            <a:lvl2pPr marL="457203" indent="0">
              <a:buNone/>
              <a:defRPr sz="1201"/>
            </a:lvl2pPr>
            <a:lvl3pPr marL="914404" indent="0">
              <a:buNone/>
              <a:defRPr sz="1001"/>
            </a:lvl3pPr>
            <a:lvl4pPr marL="1371605" indent="0">
              <a:buNone/>
              <a:defRPr sz="900"/>
            </a:lvl4pPr>
            <a:lvl5pPr marL="1828805" indent="0">
              <a:buNone/>
              <a:defRPr sz="900"/>
            </a:lvl5pPr>
            <a:lvl6pPr marL="2286009" indent="0">
              <a:buNone/>
              <a:defRPr sz="900"/>
            </a:lvl6pPr>
            <a:lvl7pPr marL="2743213" indent="0">
              <a:buNone/>
              <a:defRPr sz="900"/>
            </a:lvl7pPr>
            <a:lvl8pPr marL="3200413" indent="0">
              <a:buNone/>
              <a:defRPr sz="900"/>
            </a:lvl8pPr>
            <a:lvl9pPr marL="36576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549" y="433192"/>
            <a:ext cx="17307878" cy="180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549" y="2524021"/>
            <a:ext cx="17307878" cy="71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553" y="10025981"/>
            <a:ext cx="4487228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70587" y="10025981"/>
            <a:ext cx="6089809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82199" y="10025981"/>
            <a:ext cx="4487228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2" indent="-342902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4" indent="-285752" algn="l" defTabSz="914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6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6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9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0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3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5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5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5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5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9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04887" y="1653909"/>
            <a:ext cx="12884810" cy="6545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Add Screening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053373" y="2020104"/>
            <a:ext cx="1455630" cy="3467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781184" y="2383778"/>
            <a:ext cx="0" cy="58155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09176" y="2734472"/>
            <a:ext cx="149360" cy="53445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6" name="Rectangle 62"/>
          <p:cNvSpPr/>
          <p:nvPr/>
        </p:nvSpPr>
        <p:spPr>
          <a:xfrm>
            <a:off x="4172098" y="2034657"/>
            <a:ext cx="1600201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2654" y="2381415"/>
            <a:ext cx="0" cy="54748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17824" y="2871965"/>
            <a:ext cx="147046" cy="48521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21" name="Rectangle 20"/>
          <p:cNvSpPr/>
          <p:nvPr/>
        </p:nvSpPr>
        <p:spPr>
          <a:xfrm>
            <a:off x="6235414" y="3138770"/>
            <a:ext cx="269371" cy="41533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28687" y="2734472"/>
            <a:ext cx="1780492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9396" y="2481932"/>
            <a:ext cx="18190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execute(“addscreening”)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09396" y="8075613"/>
            <a:ext cx="18480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83253" y="2675170"/>
            <a:ext cx="2288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parseCommand(“addscreening”)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6328" y="7856239"/>
            <a:ext cx="129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746468" y="2894012"/>
            <a:ext cx="2171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5F2E68EC-E448-4ED0-AC40-4FF840B93273}"/>
              </a:ext>
            </a:extLst>
          </p:cNvPr>
          <p:cNvSpPr/>
          <p:nvPr/>
        </p:nvSpPr>
        <p:spPr>
          <a:xfrm>
            <a:off x="5381707" y="2807484"/>
            <a:ext cx="2126018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:AddScreening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16D17D0-C162-45E8-AE3F-BC5D06CAF3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0285" y="3358722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ABE03C-BEEF-4259-B2B6-D2061CF7ABCC}"/>
              </a:ext>
            </a:extLst>
          </p:cNvPr>
          <p:cNvSpPr/>
          <p:nvPr/>
        </p:nvSpPr>
        <p:spPr>
          <a:xfrm>
            <a:off x="6406000" y="3351461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C48C50-89A5-4652-A8D0-249563351FA3}"/>
              </a:ext>
            </a:extLst>
          </p:cNvPr>
          <p:cNvSpPr txBox="1"/>
          <p:nvPr/>
        </p:nvSpPr>
        <p:spPr>
          <a:xfrm>
            <a:off x="6592822" y="3371236"/>
            <a:ext cx="1424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arePrefixesPresent()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4CDC6160-A73A-43F1-A0EF-39603B437D0F}"/>
              </a:ext>
            </a:extLst>
          </p:cNvPr>
          <p:cNvSpPr/>
          <p:nvPr/>
        </p:nvSpPr>
        <p:spPr>
          <a:xfrm>
            <a:off x="7896777" y="2427920"/>
            <a:ext cx="1124694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:ParserUtil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15F378-3A01-4766-BE2F-D966E0A06655}"/>
              </a:ext>
            </a:extLst>
          </p:cNvPr>
          <p:cNvCxnSpPr>
            <a:cxnSpLocks/>
          </p:cNvCxnSpPr>
          <p:nvPr/>
        </p:nvCxnSpPr>
        <p:spPr>
          <a:xfrm>
            <a:off x="8435542" y="2776993"/>
            <a:ext cx="0" cy="14772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B58DEF2D-78A2-4E16-8437-AA3F3C8E9A82}"/>
              </a:ext>
            </a:extLst>
          </p:cNvPr>
          <p:cNvSpPr/>
          <p:nvPr/>
        </p:nvSpPr>
        <p:spPr>
          <a:xfrm>
            <a:off x="9610250" y="4254275"/>
            <a:ext cx="1828800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AddScreeningCommand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4B441-ECAD-4BD1-8561-29C33A7A1100}"/>
              </a:ext>
            </a:extLst>
          </p:cNvPr>
          <p:cNvCxnSpPr>
            <a:cxnSpLocks/>
          </p:cNvCxnSpPr>
          <p:nvPr/>
        </p:nvCxnSpPr>
        <p:spPr>
          <a:xfrm flipV="1">
            <a:off x="6391674" y="4422747"/>
            <a:ext cx="3223813" cy="140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2B9ABA3-A99E-46AE-AA0F-99CD04128C23}"/>
              </a:ext>
            </a:extLst>
          </p:cNvPr>
          <p:cNvSpPr txBox="1"/>
          <p:nvPr/>
        </p:nvSpPr>
        <p:spPr>
          <a:xfrm>
            <a:off x="6388063" y="4487649"/>
            <a:ext cx="30174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AddScreeningCommand(movieIndex, cinemaIndex,</a:t>
            </a:r>
          </a:p>
          <a:p>
            <a:r>
              <a:rPr lang="en-US" sz="1200" dirty="0"/>
              <a:t>theaterNum, </a:t>
            </a:r>
          </a:p>
          <a:p>
            <a:r>
              <a:rPr lang="en-US" sz="1200" dirty="0"/>
              <a:t>screeningDateTime)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4A1524-1C3E-4A9D-A6B4-661CF4D59487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10575028" y="4656513"/>
            <a:ext cx="21628" cy="2428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C1701C-AEEC-480A-8B77-D241046DEF96}"/>
              </a:ext>
            </a:extLst>
          </p:cNvPr>
          <p:cNvSpPr/>
          <p:nvPr/>
        </p:nvSpPr>
        <p:spPr>
          <a:xfrm>
            <a:off x="10422230" y="4614838"/>
            <a:ext cx="348851" cy="24706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0D72CE7D-C79D-4096-B9C2-F7009AD587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61852" y="4836407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0B21CC9-97C0-4E93-AA15-28B85D470B00}"/>
              </a:ext>
            </a:extLst>
          </p:cNvPr>
          <p:cNvSpPr/>
          <p:nvPr/>
        </p:nvSpPr>
        <p:spPr>
          <a:xfrm>
            <a:off x="10682287" y="4847554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1433DA-AEED-4ED2-B698-8A6A3995A3D7}"/>
              </a:ext>
            </a:extLst>
          </p:cNvPr>
          <p:cNvSpPr txBox="1"/>
          <p:nvPr/>
        </p:nvSpPr>
        <p:spPr>
          <a:xfrm>
            <a:off x="10985746" y="4792520"/>
            <a:ext cx="1144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isValidScreening()</a:t>
            </a:r>
          </a:p>
        </p:txBody>
      </p:sp>
      <p:sp>
        <p:nvSpPr>
          <p:cNvPr id="145" name="Rectangle 62">
            <a:extLst>
              <a:ext uri="{FF2B5EF4-FFF2-40B4-BE49-F238E27FC236}">
                <a16:creationId xmlns:a16="http://schemas.microsoft.com/office/drawing/2014/main" id="{3B6833F7-AE61-4ACE-B355-33AE996BA9D3}"/>
              </a:ext>
            </a:extLst>
          </p:cNvPr>
          <p:cNvSpPr/>
          <p:nvPr/>
        </p:nvSpPr>
        <p:spPr>
          <a:xfrm>
            <a:off x="12662534" y="5505066"/>
            <a:ext cx="1144146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Screening</a:t>
            </a:r>
            <a:endParaRPr lang="en-SG" sz="1201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19591C0-7795-4BF8-AF0F-641A4971734D}"/>
              </a:ext>
            </a:extLst>
          </p:cNvPr>
          <p:cNvSpPr/>
          <p:nvPr/>
        </p:nvSpPr>
        <p:spPr>
          <a:xfrm>
            <a:off x="5729287" y="3739520"/>
            <a:ext cx="3648673" cy="264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parse screening parameters</a:t>
            </a:r>
          </a:p>
        </p:txBody>
      </p:sp>
      <p:sp>
        <p:nvSpPr>
          <p:cNvPr id="152" name="Rectangle: Top Corners One Rounded and One Snipped 151">
            <a:extLst>
              <a:ext uri="{FF2B5EF4-FFF2-40B4-BE49-F238E27FC236}">
                <a16:creationId xmlns:a16="http://schemas.microsoft.com/office/drawing/2014/main" id="{AB3DC02E-B70C-4FE4-B5B7-91A81387D277}"/>
              </a:ext>
            </a:extLst>
          </p:cNvPr>
          <p:cNvSpPr/>
          <p:nvPr/>
        </p:nvSpPr>
        <p:spPr>
          <a:xfrm rot="10800000" flipH="1">
            <a:off x="5729290" y="3753844"/>
            <a:ext cx="361739" cy="165677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552D30-DB0D-4157-8691-947D219D17D3}"/>
              </a:ext>
            </a:extLst>
          </p:cNvPr>
          <p:cNvSpPr txBox="1"/>
          <p:nvPr/>
        </p:nvSpPr>
        <p:spPr>
          <a:xfrm>
            <a:off x="5729287" y="3732212"/>
            <a:ext cx="47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Ref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62F2D5-0EDD-481F-BE9B-84800CD3AD45}"/>
              </a:ext>
            </a:extLst>
          </p:cNvPr>
          <p:cNvCxnSpPr>
            <a:cxnSpLocks/>
          </p:cNvCxnSpPr>
          <p:nvPr/>
        </p:nvCxnSpPr>
        <p:spPr>
          <a:xfrm>
            <a:off x="10667969" y="5713412"/>
            <a:ext cx="19955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306A512-3AA8-4E5F-AB07-9654003B97A0}"/>
              </a:ext>
            </a:extLst>
          </p:cNvPr>
          <p:cNvSpPr txBox="1"/>
          <p:nvPr/>
        </p:nvSpPr>
        <p:spPr>
          <a:xfrm>
            <a:off x="10699410" y="5737876"/>
            <a:ext cx="176450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addScreening(movieName, </a:t>
            </a:r>
          </a:p>
          <a:p>
            <a:r>
              <a:rPr lang="en-US" sz="1200" dirty="0"/>
              <a:t>theater, </a:t>
            </a:r>
          </a:p>
          <a:p>
            <a:r>
              <a:rPr lang="en-US" sz="1200" dirty="0"/>
              <a:t>screeningDateTime, </a:t>
            </a:r>
          </a:p>
          <a:p>
            <a:r>
              <a:rPr lang="en-US" sz="1200" dirty="0"/>
              <a:t>screeningEndDateTime)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B124DD7-ABCF-45CB-AA45-C8D99DF43A8E}"/>
              </a:ext>
            </a:extLst>
          </p:cNvPr>
          <p:cNvCxnSpPr>
            <a:cxnSpLocks/>
            <a:endCxn id="165" idx="2"/>
          </p:cNvCxnSpPr>
          <p:nvPr/>
        </p:nvCxnSpPr>
        <p:spPr>
          <a:xfrm>
            <a:off x="13270686" y="5837910"/>
            <a:ext cx="2401" cy="7737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35E4096-5CA5-40C8-9687-3D2D55F76734}"/>
              </a:ext>
            </a:extLst>
          </p:cNvPr>
          <p:cNvSpPr/>
          <p:nvPr/>
        </p:nvSpPr>
        <p:spPr>
          <a:xfrm>
            <a:off x="13196887" y="5837909"/>
            <a:ext cx="152400" cy="7737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58EB9D0-2A9C-4338-A667-4B938C6F2FA6}"/>
              </a:ext>
            </a:extLst>
          </p:cNvPr>
          <p:cNvCxnSpPr>
            <a:cxnSpLocks/>
            <a:endCxn id="165" idx="2"/>
          </p:cNvCxnSpPr>
          <p:nvPr/>
        </p:nvCxnSpPr>
        <p:spPr>
          <a:xfrm>
            <a:off x="10869408" y="6611630"/>
            <a:ext cx="240367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5370B73-8FF8-4816-AE22-AB8ED9CAEDA9}"/>
              </a:ext>
            </a:extLst>
          </p:cNvPr>
          <p:cNvSpPr txBox="1"/>
          <p:nvPr/>
        </p:nvSpPr>
        <p:spPr>
          <a:xfrm>
            <a:off x="7571444" y="6818399"/>
            <a:ext cx="14134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B77A5AD-1A45-4BEB-B3C9-2163BDA83038}"/>
              </a:ext>
            </a:extLst>
          </p:cNvPr>
          <p:cNvCxnSpPr>
            <a:cxnSpLocks/>
          </p:cNvCxnSpPr>
          <p:nvPr/>
        </p:nvCxnSpPr>
        <p:spPr>
          <a:xfrm>
            <a:off x="5064870" y="7292086"/>
            <a:ext cx="12679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303DB82-AA5E-4552-AE96-38387A21F252}"/>
              </a:ext>
            </a:extLst>
          </p:cNvPr>
          <p:cNvSpPr txBox="1"/>
          <p:nvPr/>
        </p:nvSpPr>
        <p:spPr>
          <a:xfrm>
            <a:off x="5104325" y="7057531"/>
            <a:ext cx="103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9BDAA5-033A-469E-A24C-C23BAE73377B}"/>
              </a:ext>
            </a:extLst>
          </p:cNvPr>
          <p:cNvCxnSpPr>
            <a:cxnSpLocks/>
          </p:cNvCxnSpPr>
          <p:nvPr/>
        </p:nvCxnSpPr>
        <p:spPr>
          <a:xfrm>
            <a:off x="2858536" y="7702956"/>
            <a:ext cx="205928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95844F0-879B-4D6C-8E47-D450515BF526}"/>
              </a:ext>
            </a:extLst>
          </p:cNvPr>
          <p:cNvSpPr txBox="1"/>
          <p:nvPr/>
        </p:nvSpPr>
        <p:spPr>
          <a:xfrm>
            <a:off x="3314101" y="7502551"/>
            <a:ext cx="10653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29BB22-8F4A-47C2-A77B-A9A8D67BB09B}"/>
              </a:ext>
            </a:extLst>
          </p:cNvPr>
          <p:cNvCxnSpPr>
            <a:cxnSpLocks/>
          </p:cNvCxnSpPr>
          <p:nvPr/>
        </p:nvCxnSpPr>
        <p:spPr>
          <a:xfrm>
            <a:off x="5064870" y="3046412"/>
            <a:ext cx="2792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84DADAE-EB21-4CB3-B368-B77DC613A3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44490" y="6787202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93595A2-166E-4133-8433-508D3FBC76FE}"/>
              </a:ext>
            </a:extLst>
          </p:cNvPr>
          <p:cNvSpPr/>
          <p:nvPr/>
        </p:nvSpPr>
        <p:spPr>
          <a:xfrm>
            <a:off x="10647566" y="6798349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111F5F-0EC9-4F67-A37D-994937EBC1B9}"/>
              </a:ext>
            </a:extLst>
          </p:cNvPr>
          <p:cNvSpPr txBox="1"/>
          <p:nvPr/>
        </p:nvSpPr>
        <p:spPr>
          <a:xfrm>
            <a:off x="10834141" y="6716254"/>
            <a:ext cx="17653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generateUpdatedCinema()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FEF8DE-75E4-4D81-AEDD-BCE7DD48D391}"/>
              </a:ext>
            </a:extLst>
          </p:cNvPr>
          <p:cNvCxnSpPr>
            <a:cxnSpLocks/>
          </p:cNvCxnSpPr>
          <p:nvPr/>
        </p:nvCxnSpPr>
        <p:spPr>
          <a:xfrm>
            <a:off x="6504785" y="7085481"/>
            <a:ext cx="391744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3405F8-C2D6-4286-8946-D86E99311263}"/>
              </a:ext>
            </a:extLst>
          </p:cNvPr>
          <p:cNvCxnSpPr>
            <a:cxnSpLocks/>
          </p:cNvCxnSpPr>
          <p:nvPr/>
        </p:nvCxnSpPr>
        <p:spPr>
          <a:xfrm flipV="1">
            <a:off x="10758487" y="7014496"/>
            <a:ext cx="3276600" cy="142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9B9817-9AB7-49C8-8FC2-807A96407DA3}"/>
              </a:ext>
            </a:extLst>
          </p:cNvPr>
          <p:cNvSpPr txBox="1"/>
          <p:nvPr/>
        </p:nvSpPr>
        <p:spPr>
          <a:xfrm>
            <a:off x="12087203" y="7062279"/>
            <a:ext cx="16187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updateCinema(cinema, newCinema)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Jun Yuan</cp:lastModifiedBy>
  <cp:revision>93</cp:revision>
  <dcterms:created xsi:type="dcterms:W3CDTF">2016-07-22T14:33:02Z</dcterms:created>
  <dcterms:modified xsi:type="dcterms:W3CDTF">2018-04-03T08:55:41Z</dcterms:modified>
</cp:coreProperties>
</file>