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341" y="6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09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369046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96859" y="26602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24851" y="3010912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267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880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08591" y="31220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7745566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8296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220374" y="37742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05001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77251" y="31220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781218" y="37032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1583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781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194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28801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789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77252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211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305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210800" y="45245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4664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372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177252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508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deleteCinema(c)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71552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66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4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23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44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01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382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197846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755982" y="292984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:DeleteCommand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86591" y="36576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83948" y="33528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6686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583948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023383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82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936425" y="3173005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983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57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Qi Wei Lai</cp:lastModifiedBy>
  <cp:revision>73</cp:revision>
  <dcterms:created xsi:type="dcterms:W3CDTF">2016-07-22T14:33:02Z</dcterms:created>
  <dcterms:modified xsi:type="dcterms:W3CDTF">2018-03-08T03:10:50Z</dcterms:modified>
</cp:coreProperties>
</file>