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1171" y="6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111860" y="60792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58677" y="971597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86669" y="1322292"/>
            <a:ext cx="152400" cy="10199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152400" y="533400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335583" y="61161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3882400" y="975284"/>
            <a:ext cx="0" cy="172305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810392" y="1433477"/>
            <a:ext cx="144016" cy="8325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316783" y="60792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63600" y="971597"/>
            <a:ext cx="0" cy="172305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791592" y="1538408"/>
            <a:ext cx="142006" cy="65139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66818" y="1325979"/>
            <a:ext cx="111985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6818" y="1345880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39069" y="1433478"/>
            <a:ext cx="207132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66172" y="1453379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954408" y="1538409"/>
            <a:ext cx="183718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99772" y="1542583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deleteCinema(c)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74030" y="1687656"/>
            <a:ext cx="2438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post(MoviePlannerChangedEvent)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954408" y="2190681"/>
            <a:ext cx="18371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739069" y="2266002"/>
            <a:ext cx="205811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90618" y="2342202"/>
            <a:ext cx="1196051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7696200" y="591251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8616802" y="944305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0"/>
          <p:cNvSpPr/>
          <p:nvPr/>
        </p:nvSpPr>
        <p:spPr>
          <a:xfrm>
            <a:off x="8544794" y="1961202"/>
            <a:ext cx="142006" cy="1767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943992" y="1961202"/>
            <a:ext cx="256843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43992" y="2137989"/>
            <a:ext cx="2549946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7370178" y="427832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7916995" y="4641993"/>
            <a:ext cx="0" cy="1723059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844987" y="5335662"/>
            <a:ext cx="124478" cy="28740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810094" y="4797674"/>
            <a:ext cx="271663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post(MoviePlannerChangedEvent)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4526729" y="5623071"/>
            <a:ext cx="3383941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2"/>
          <p:cNvSpPr/>
          <p:nvPr/>
        </p:nvSpPr>
        <p:spPr>
          <a:xfrm>
            <a:off x="3791146" y="4295233"/>
            <a:ext cx="1371600" cy="346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:EventsCenter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4456731" y="4648287"/>
            <a:ext cx="0" cy="1723059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/>
          <p:cNvSpPr/>
          <p:nvPr/>
        </p:nvSpPr>
        <p:spPr>
          <a:xfrm>
            <a:off x="4384723" y="5071220"/>
            <a:ext cx="142006" cy="10367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3078929" y="5071220"/>
            <a:ext cx="1295400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975642" y="6107977"/>
            <a:ext cx="1448755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4526729" y="5341014"/>
            <a:ext cx="331825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36330" y="5065911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handleMoviePlannerChangedEvent()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314394" y="1099672"/>
            <a:ext cx="24" cy="159867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5" name="Rectangle 62"/>
          <p:cNvSpPr/>
          <p:nvPr/>
        </p:nvSpPr>
        <p:spPr>
          <a:xfrm>
            <a:off x="721634" y="427832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268451" y="4641993"/>
            <a:ext cx="0" cy="172305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7" name="Rectangle 46"/>
          <p:cNvSpPr/>
          <p:nvPr/>
        </p:nvSpPr>
        <p:spPr>
          <a:xfrm>
            <a:off x="1196443" y="5670472"/>
            <a:ext cx="130545" cy="27312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>
              <a:solidFill>
                <a:schemeClr val="dk1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48843" y="5943600"/>
            <a:ext cx="3061842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48843" y="5670472"/>
            <a:ext cx="3061841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6276" y="5395369"/>
            <a:ext cx="26598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handleMoviePlannerChangedEvent()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028134" y="5612032"/>
            <a:ext cx="217349" cy="270072"/>
            <a:chOff x="1028134" y="5612032"/>
            <a:chExt cx="217349" cy="270072"/>
          </a:xfrm>
        </p:grpSpPr>
        <p:sp>
          <p:nvSpPr>
            <p:cNvPr id="12" name="Freeform 11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94562" y="5444571"/>
            <a:ext cx="79408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B050"/>
                </a:solidFill>
              </a:rPr>
              <a:t>Update status bar</a:t>
            </a:r>
          </a:p>
        </p:txBody>
      </p:sp>
      <p:grpSp>
        <p:nvGrpSpPr>
          <p:cNvPr id="58" name="Group 57"/>
          <p:cNvGrpSpPr/>
          <p:nvPr/>
        </p:nvGrpSpPr>
        <p:grpSpPr>
          <a:xfrm flipH="1">
            <a:off x="7936842" y="5335662"/>
            <a:ext cx="217349" cy="270072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 dirty="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8223953" y="5180992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Lai Qi Wei</cp:lastModifiedBy>
  <cp:revision>61</cp:revision>
  <dcterms:created xsi:type="dcterms:W3CDTF">2016-07-22T14:33:02Z</dcterms:created>
  <dcterms:modified xsi:type="dcterms:W3CDTF">2018-03-13T22:24:49Z</dcterms:modified>
</cp:coreProperties>
</file>