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171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9479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&lt;&lt;interface&gt;&gt;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MoviePlannerStorage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XmlMoviePlannerStorage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MoviePlanner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8107029" y="2962984"/>
            <a:ext cx="335208" cy="5807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37586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XmlAdaptedCinema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Qi Wei Lai</cp:lastModifiedBy>
  <cp:revision>59</cp:revision>
  <dcterms:created xsi:type="dcterms:W3CDTF">2016-07-22T14:33:02Z</dcterms:created>
  <dcterms:modified xsi:type="dcterms:W3CDTF">2018-03-13T22:31:09Z</dcterms:modified>
</cp:coreProperties>
</file>