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-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Jun Yuan" userId="30ea8f8e1118c6fe" providerId="LiveId" clId="{C0E78FB6-8DB0-4E9A-A2C5-D2E4AFAF1A5C}"/>
    <pc:docChg chg="modSld">
      <pc:chgData name="Chan Jun Yuan" userId="30ea8f8e1118c6fe" providerId="LiveId" clId="{C0E78FB6-8DB0-4E9A-A2C5-D2E4AFAF1A5C}" dt="2018-03-25T10:12:46.712" v="0" actId="14100"/>
      <pc:docMkLst>
        <pc:docMk/>
      </pc:docMkLst>
      <pc:sldChg chg="modSp">
        <pc:chgData name="Chan Jun Yuan" userId="30ea8f8e1118c6fe" providerId="LiveId" clId="{C0E78FB6-8DB0-4E9A-A2C5-D2E4AFAF1A5C}" dt="2018-03-25T10:12:46.712" v="0" actId="14100"/>
        <pc:sldMkLst>
          <pc:docMk/>
          <pc:sldMk cId="3081708080" sldId="256"/>
        </pc:sldMkLst>
        <pc:spChg chg="mod">
          <ac:chgData name="Chan Jun Yuan" userId="30ea8f8e1118c6fe" providerId="LiveId" clId="{C0E78FB6-8DB0-4E9A-A2C5-D2E4AFAF1A5C}" dt="2018-03-25T10:12:46.712" v="0" actId="14100"/>
          <ac:spMkLst>
            <pc:docMk/>
            <pc:sldMk cId="3081708080" sldId="256"/>
            <ac:spMk id="4" creationId="{3BF717D6-E0A1-4583-9A88-C1839947B7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0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40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70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21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5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37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50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91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20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72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777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2EAB-1EF7-43EE-8E62-1A307D75968C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537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3BF717D6-E0A1-4583-9A88-C1839947B7DA}"/>
              </a:ext>
            </a:extLst>
          </p:cNvPr>
          <p:cNvSpPr/>
          <p:nvPr/>
        </p:nvSpPr>
        <p:spPr>
          <a:xfrm>
            <a:off x="546101" y="2511954"/>
            <a:ext cx="10465201" cy="81560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Find Movie</a:t>
            </a:r>
            <a:endParaRPr lang="en-SG" dirty="0"/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257B1AA6-B5A6-481C-ABF7-C4A412216F84}"/>
              </a:ext>
            </a:extLst>
          </p:cNvPr>
          <p:cNvSpPr/>
          <p:nvPr/>
        </p:nvSpPr>
        <p:spPr>
          <a:xfrm>
            <a:off x="1950102" y="3048216"/>
            <a:ext cx="1106534" cy="3078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CD8705-A21A-4DFD-ADE5-6EE6475DBCF3}"/>
              </a:ext>
            </a:extLst>
          </p:cNvPr>
          <p:cNvCxnSpPr>
            <a:cxnSpLocks/>
          </p:cNvCxnSpPr>
          <p:nvPr/>
        </p:nvCxnSpPr>
        <p:spPr>
          <a:xfrm>
            <a:off x="2472566" y="3394692"/>
            <a:ext cx="0" cy="71780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CAB6E9E-09A7-46D9-9BBC-F5CEE2DC3272}"/>
              </a:ext>
            </a:extLst>
          </p:cNvPr>
          <p:cNvSpPr/>
          <p:nvPr/>
        </p:nvSpPr>
        <p:spPr>
          <a:xfrm>
            <a:off x="2414995" y="3745386"/>
            <a:ext cx="141056" cy="6567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069F1B83-B200-4F68-AF76-9DED6D102C67}"/>
              </a:ext>
            </a:extLst>
          </p:cNvPr>
          <p:cNvSpPr/>
          <p:nvPr/>
        </p:nvSpPr>
        <p:spPr>
          <a:xfrm>
            <a:off x="3796103" y="3045572"/>
            <a:ext cx="1600201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:MoviePlanner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A9C723-855C-488B-9E68-B803845CCE6D}"/>
              </a:ext>
            </a:extLst>
          </p:cNvPr>
          <p:cNvCxnSpPr>
            <a:cxnSpLocks/>
          </p:cNvCxnSpPr>
          <p:nvPr/>
        </p:nvCxnSpPr>
        <p:spPr>
          <a:xfrm flipH="1">
            <a:off x="4596203" y="3392330"/>
            <a:ext cx="20455" cy="70327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AE5EF5B-10E2-4D4F-B317-BD620870594A}"/>
              </a:ext>
            </a:extLst>
          </p:cNvPr>
          <p:cNvSpPr/>
          <p:nvPr/>
        </p:nvSpPr>
        <p:spPr>
          <a:xfrm>
            <a:off x="4526515" y="3882879"/>
            <a:ext cx="162360" cy="63279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650E3-A4FA-4334-A32F-656A857A86EC}"/>
              </a:ext>
            </a:extLst>
          </p:cNvPr>
          <p:cNvSpPr/>
          <p:nvPr/>
        </p:nvSpPr>
        <p:spPr>
          <a:xfrm>
            <a:off x="5887555" y="4149685"/>
            <a:ext cx="213295" cy="60155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79CBE-D3C0-439C-B73B-E540C97C433B}"/>
              </a:ext>
            </a:extLst>
          </p:cNvPr>
          <p:cNvCxnSpPr>
            <a:cxnSpLocks/>
          </p:cNvCxnSpPr>
          <p:nvPr/>
        </p:nvCxnSpPr>
        <p:spPr>
          <a:xfrm>
            <a:off x="556169" y="3749071"/>
            <a:ext cx="187086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B361B1-904F-47A4-B6CC-9FAA40B0A377}"/>
              </a:ext>
            </a:extLst>
          </p:cNvPr>
          <p:cNvSpPr txBox="1"/>
          <p:nvPr/>
        </p:nvSpPr>
        <p:spPr>
          <a:xfrm>
            <a:off x="533400" y="3492846"/>
            <a:ext cx="18190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execute(“findmovie”)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1017A-C893-4A9B-841A-F5DA9670CA2B}"/>
              </a:ext>
            </a:extLst>
          </p:cNvPr>
          <p:cNvCxnSpPr>
            <a:cxnSpLocks/>
          </p:cNvCxnSpPr>
          <p:nvPr/>
        </p:nvCxnSpPr>
        <p:spPr>
          <a:xfrm>
            <a:off x="638889" y="10233886"/>
            <a:ext cx="1771891" cy="10005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AEA6D5-97D0-4E43-9BF2-C275C03924C5}"/>
              </a:ext>
            </a:extLst>
          </p:cNvPr>
          <p:cNvSpPr txBox="1"/>
          <p:nvPr/>
        </p:nvSpPr>
        <p:spPr>
          <a:xfrm>
            <a:off x="2307257" y="3686084"/>
            <a:ext cx="22889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parseCommand(“findmovie”)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65E742-73F7-4DC1-B92D-D93588AE0A60}"/>
              </a:ext>
            </a:extLst>
          </p:cNvPr>
          <p:cNvSpPr txBox="1"/>
          <p:nvPr/>
        </p:nvSpPr>
        <p:spPr>
          <a:xfrm>
            <a:off x="1092477" y="10020283"/>
            <a:ext cx="12966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5A03C3-E988-493E-B334-CB5459FEB860}"/>
              </a:ext>
            </a:extLst>
          </p:cNvPr>
          <p:cNvCxnSpPr>
            <a:cxnSpLocks/>
          </p:cNvCxnSpPr>
          <p:nvPr/>
        </p:nvCxnSpPr>
        <p:spPr>
          <a:xfrm>
            <a:off x="2489676" y="3904926"/>
            <a:ext cx="20521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2">
            <a:extLst>
              <a:ext uri="{FF2B5EF4-FFF2-40B4-BE49-F238E27FC236}">
                <a16:creationId xmlns:a16="http://schemas.microsoft.com/office/drawing/2014/main" id="{BBC206B5-48C5-431B-9B76-77A87F9A0C72}"/>
              </a:ext>
            </a:extLst>
          </p:cNvPr>
          <p:cNvSpPr/>
          <p:nvPr/>
        </p:nvSpPr>
        <p:spPr>
          <a:xfrm>
            <a:off x="4915399" y="3807031"/>
            <a:ext cx="2126018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:FindMovie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05AAF9-D9A6-4E1A-8EBA-66CB08AD9CB2}"/>
              </a:ext>
            </a:extLst>
          </p:cNvPr>
          <p:cNvCxnSpPr>
            <a:cxnSpLocks/>
          </p:cNvCxnSpPr>
          <p:nvPr/>
        </p:nvCxnSpPr>
        <p:spPr>
          <a:xfrm flipV="1">
            <a:off x="6140924" y="9902703"/>
            <a:ext cx="3646936" cy="2289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94266B-D533-4679-B0FD-E826FEA96AEF}"/>
              </a:ext>
            </a:extLst>
          </p:cNvPr>
          <p:cNvSpPr txBox="1"/>
          <p:nvPr/>
        </p:nvSpPr>
        <p:spPr>
          <a:xfrm>
            <a:off x="8318416" y="9674457"/>
            <a:ext cx="14134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1911C6-3EAD-4375-BC4E-848CA75ACDE2}"/>
              </a:ext>
            </a:extLst>
          </p:cNvPr>
          <p:cNvCxnSpPr>
            <a:cxnSpLocks/>
          </p:cNvCxnSpPr>
          <p:nvPr/>
        </p:nvCxnSpPr>
        <p:spPr>
          <a:xfrm>
            <a:off x="4688874" y="10051964"/>
            <a:ext cx="12679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B45041-2D5E-488A-9FBF-B0F0F261A1A9}"/>
              </a:ext>
            </a:extLst>
          </p:cNvPr>
          <p:cNvSpPr txBox="1"/>
          <p:nvPr/>
        </p:nvSpPr>
        <p:spPr>
          <a:xfrm>
            <a:off x="4810517" y="9857289"/>
            <a:ext cx="103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DA6CFA-1F0F-42FE-B9AC-6569474BDAFD}"/>
              </a:ext>
            </a:extLst>
          </p:cNvPr>
          <p:cNvCxnSpPr>
            <a:cxnSpLocks/>
          </p:cNvCxnSpPr>
          <p:nvPr/>
        </p:nvCxnSpPr>
        <p:spPr>
          <a:xfrm>
            <a:off x="2538136" y="10124747"/>
            <a:ext cx="2010881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443D7A-4ED4-4D99-8922-6AD3BCF0CCF6}"/>
              </a:ext>
            </a:extLst>
          </p:cNvPr>
          <p:cNvSpPr txBox="1"/>
          <p:nvPr/>
        </p:nvSpPr>
        <p:spPr>
          <a:xfrm>
            <a:off x="3453612" y="9927950"/>
            <a:ext cx="10653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F468B3-C926-4525-9532-2DCBF65CB921}"/>
              </a:ext>
            </a:extLst>
          </p:cNvPr>
          <p:cNvCxnSpPr>
            <a:cxnSpLocks/>
          </p:cNvCxnSpPr>
          <p:nvPr/>
        </p:nvCxnSpPr>
        <p:spPr>
          <a:xfrm>
            <a:off x="4688874" y="4062139"/>
            <a:ext cx="2167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62">
            <a:extLst>
              <a:ext uri="{FF2B5EF4-FFF2-40B4-BE49-F238E27FC236}">
                <a16:creationId xmlns:a16="http://schemas.microsoft.com/office/drawing/2014/main" id="{9AAC540A-DE02-4540-B7C9-9C9C83248251}"/>
              </a:ext>
            </a:extLst>
          </p:cNvPr>
          <p:cNvSpPr/>
          <p:nvPr/>
        </p:nvSpPr>
        <p:spPr>
          <a:xfrm>
            <a:off x="9006030" y="4913803"/>
            <a:ext cx="1828800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:FindMovieCommand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43EF85-01BA-4FE2-8FDA-CAE84631D688}"/>
              </a:ext>
            </a:extLst>
          </p:cNvPr>
          <p:cNvSpPr/>
          <p:nvPr/>
        </p:nvSpPr>
        <p:spPr>
          <a:xfrm flipH="1">
            <a:off x="9787860" y="9630877"/>
            <a:ext cx="195459" cy="3734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2DEC9B14-D5D5-46DF-B480-09FB79E8D2F2}"/>
              </a:ext>
            </a:extLst>
          </p:cNvPr>
          <p:cNvSpPr/>
          <p:nvPr/>
        </p:nvSpPr>
        <p:spPr>
          <a:xfrm>
            <a:off x="7048734" y="3085229"/>
            <a:ext cx="1124694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:Argument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Multimap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03F4BF-2E0D-4F29-BA67-766D8A053AD6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flipH="1">
            <a:off x="7602693" y="3431986"/>
            <a:ext cx="8389" cy="13693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4D7CA3B-8A4E-460C-B7A3-361B30B46DD9}"/>
              </a:ext>
            </a:extLst>
          </p:cNvPr>
          <p:cNvSpPr/>
          <p:nvPr/>
        </p:nvSpPr>
        <p:spPr>
          <a:xfrm>
            <a:off x="7483150" y="4801379"/>
            <a:ext cx="239084" cy="3268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F844EE-BAD2-4716-82A6-FC3AF2CFC53F}"/>
              </a:ext>
            </a:extLst>
          </p:cNvPr>
          <p:cNvCxnSpPr>
            <a:cxnSpLocks/>
          </p:cNvCxnSpPr>
          <p:nvPr/>
        </p:nvCxnSpPr>
        <p:spPr>
          <a:xfrm>
            <a:off x="6110136" y="4822084"/>
            <a:ext cx="1373014" cy="31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039B2F3-4705-4A23-B4FF-B762DB0FF401}"/>
              </a:ext>
            </a:extLst>
          </p:cNvPr>
          <p:cNvSpPr txBox="1"/>
          <p:nvPr/>
        </p:nvSpPr>
        <p:spPr>
          <a:xfrm>
            <a:off x="6378566" y="4561144"/>
            <a:ext cx="102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tokenize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D01E4C-E679-4304-8A72-C2BA88B800F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071174" y="5128253"/>
            <a:ext cx="1531518" cy="221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C6A046-A63A-4A08-89A6-E8A1392E09BB}"/>
              </a:ext>
            </a:extLst>
          </p:cNvPr>
          <p:cNvCxnSpPr>
            <a:cxnSpLocks/>
          </p:cNvCxnSpPr>
          <p:nvPr/>
        </p:nvCxnSpPr>
        <p:spPr>
          <a:xfrm flipH="1">
            <a:off x="5983680" y="4460105"/>
            <a:ext cx="11330" cy="59649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3A2F898-572C-4CFE-B1B2-2499C8B09022}"/>
              </a:ext>
            </a:extLst>
          </p:cNvPr>
          <p:cNvCxnSpPr>
            <a:cxnSpLocks/>
            <a:stCxn id="139" idx="2"/>
            <a:endCxn id="140" idx="0"/>
          </p:cNvCxnSpPr>
          <p:nvPr/>
        </p:nvCxnSpPr>
        <p:spPr>
          <a:xfrm flipH="1">
            <a:off x="9885589" y="5260560"/>
            <a:ext cx="34841" cy="43703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6C1CBDB-3F88-4BB6-8DDE-BE907BE6B5AF}"/>
              </a:ext>
            </a:extLst>
          </p:cNvPr>
          <p:cNvSpPr/>
          <p:nvPr/>
        </p:nvSpPr>
        <p:spPr>
          <a:xfrm>
            <a:off x="6016577" y="4296724"/>
            <a:ext cx="187121" cy="173661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0C6380-FE86-42DD-B0C4-6F2178814ED0}"/>
              </a:ext>
            </a:extLst>
          </p:cNvPr>
          <p:cNvSpPr txBox="1"/>
          <p:nvPr/>
        </p:nvSpPr>
        <p:spPr>
          <a:xfrm>
            <a:off x="6110136" y="4312274"/>
            <a:ext cx="14243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arePrefixesPresent()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ADF99D2-2CA5-443E-A7CD-FF00B323FB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16489" y="4306669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9AF3433-433E-4256-A1AC-E77E936FBD48}"/>
              </a:ext>
            </a:extLst>
          </p:cNvPr>
          <p:cNvSpPr/>
          <p:nvPr/>
        </p:nvSpPr>
        <p:spPr>
          <a:xfrm>
            <a:off x="6033160" y="5418335"/>
            <a:ext cx="4570513" cy="3996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7" name="Rectangle: Top Corners One Rounded and One Snipped 66" title="Alt">
            <a:extLst>
              <a:ext uri="{FF2B5EF4-FFF2-40B4-BE49-F238E27FC236}">
                <a16:creationId xmlns:a16="http://schemas.microsoft.com/office/drawing/2014/main" id="{CC9AC83B-E318-44F1-8E8D-1DD6EF4F8A7C}"/>
              </a:ext>
            </a:extLst>
          </p:cNvPr>
          <p:cNvSpPr/>
          <p:nvPr/>
        </p:nvSpPr>
        <p:spPr>
          <a:xfrm rot="10800000" flipH="1">
            <a:off x="6038635" y="5417517"/>
            <a:ext cx="361739" cy="165677"/>
          </a:xfrm>
          <a:prstGeom prst="snipRoundRect">
            <a:avLst>
              <a:gd name="adj1" fmla="val 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6B19DE-CD29-4AED-85C9-731A6A8CB954}"/>
              </a:ext>
            </a:extLst>
          </p:cNvPr>
          <p:cNvSpPr txBox="1"/>
          <p:nvPr/>
        </p:nvSpPr>
        <p:spPr>
          <a:xfrm>
            <a:off x="6055647" y="5382814"/>
            <a:ext cx="327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alt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BA459-3E3B-43C9-A54A-C4D842534C8E}"/>
              </a:ext>
            </a:extLst>
          </p:cNvPr>
          <p:cNvSpPr txBox="1"/>
          <p:nvPr/>
        </p:nvSpPr>
        <p:spPr>
          <a:xfrm>
            <a:off x="6203697" y="5731173"/>
            <a:ext cx="38108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FindMovieCommand(NameAndStartDateAndTagContains</a:t>
            </a:r>
            <a:r>
              <a:rPr lang="en-SG" altLang="zh-CN" sz="900" dirty="0"/>
              <a:t>KeywordsPredicate</a:t>
            </a:r>
            <a:r>
              <a:rPr lang="zh-CN" altLang="en-US" sz="900" dirty="0"/>
              <a:t>）</a:t>
            </a:r>
            <a:endParaRPr 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5FF10D-D6BA-4FAF-B4A0-6C1359235A34}"/>
              </a:ext>
            </a:extLst>
          </p:cNvPr>
          <p:cNvSpPr txBox="1"/>
          <p:nvPr/>
        </p:nvSpPr>
        <p:spPr>
          <a:xfrm>
            <a:off x="6369638" y="5394581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>
                <a:solidFill>
                  <a:schemeClr val="accent1"/>
                </a:solidFill>
              </a:rPr>
              <a:t>[name, startDate, tag prefixes present]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7B4BC3-71A3-4392-B529-B9A34F3778A4}"/>
              </a:ext>
            </a:extLst>
          </p:cNvPr>
          <p:cNvCxnSpPr>
            <a:cxnSpLocks/>
          </p:cNvCxnSpPr>
          <p:nvPr/>
        </p:nvCxnSpPr>
        <p:spPr>
          <a:xfrm flipV="1">
            <a:off x="6122322" y="5700048"/>
            <a:ext cx="38108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D76242-58AB-4FDD-A3CE-AA77899129EE}"/>
              </a:ext>
            </a:extLst>
          </p:cNvPr>
          <p:cNvSpPr txBox="1"/>
          <p:nvPr/>
        </p:nvSpPr>
        <p:spPr>
          <a:xfrm>
            <a:off x="6375533" y="5974436"/>
            <a:ext cx="1827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>
                <a:solidFill>
                  <a:schemeClr val="accent1"/>
                </a:solidFill>
              </a:rPr>
              <a:t>[name, startDate prefixes present]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F53A6B-54D2-4196-A98D-D53094C47E64}"/>
              </a:ext>
            </a:extLst>
          </p:cNvPr>
          <p:cNvCxnSpPr>
            <a:cxnSpLocks/>
          </p:cNvCxnSpPr>
          <p:nvPr/>
        </p:nvCxnSpPr>
        <p:spPr>
          <a:xfrm flipV="1">
            <a:off x="6128218" y="6279903"/>
            <a:ext cx="38108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3308719-3A52-4BCD-97AE-2C3A9A14E80E}"/>
              </a:ext>
            </a:extLst>
          </p:cNvPr>
          <p:cNvSpPr txBox="1"/>
          <p:nvPr/>
        </p:nvSpPr>
        <p:spPr>
          <a:xfrm>
            <a:off x="6190997" y="6302673"/>
            <a:ext cx="38108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FindMovieCommand(NameAndStartDateContains</a:t>
            </a:r>
            <a:r>
              <a:rPr lang="en-SG" altLang="zh-CN" sz="900" dirty="0"/>
              <a:t>KeywordsPredicate</a:t>
            </a:r>
            <a:r>
              <a:rPr lang="zh-CN" altLang="en-US" sz="900" dirty="0"/>
              <a:t>）</a:t>
            </a:r>
            <a:endParaRPr 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695B1-8589-4022-B6A9-8F55DB2F49B2}"/>
              </a:ext>
            </a:extLst>
          </p:cNvPr>
          <p:cNvSpPr txBox="1"/>
          <p:nvPr/>
        </p:nvSpPr>
        <p:spPr>
          <a:xfrm>
            <a:off x="6381248" y="6540856"/>
            <a:ext cx="17988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>
                <a:solidFill>
                  <a:schemeClr val="accent1"/>
                </a:solidFill>
              </a:rPr>
              <a:t>[name, startDate prefixes present]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299CF0-391C-4D6B-82F0-EF3E9712E761}"/>
              </a:ext>
            </a:extLst>
          </p:cNvPr>
          <p:cNvCxnSpPr>
            <a:cxnSpLocks/>
          </p:cNvCxnSpPr>
          <p:nvPr/>
        </p:nvCxnSpPr>
        <p:spPr>
          <a:xfrm flipV="1">
            <a:off x="6133933" y="6846323"/>
            <a:ext cx="38108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4E315F4-E0CD-4F8A-BB70-AD2089B1C48F}"/>
              </a:ext>
            </a:extLst>
          </p:cNvPr>
          <p:cNvSpPr txBox="1"/>
          <p:nvPr/>
        </p:nvSpPr>
        <p:spPr>
          <a:xfrm>
            <a:off x="6196712" y="6869093"/>
            <a:ext cx="38108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FindMovieCommand(NameAndStartDateContains</a:t>
            </a:r>
            <a:r>
              <a:rPr lang="en-SG" altLang="zh-CN" sz="900" dirty="0"/>
              <a:t>KeywordsPredicate</a:t>
            </a:r>
            <a:r>
              <a:rPr lang="zh-CN" altLang="en-US" sz="900" dirty="0"/>
              <a:t>）</a:t>
            </a:r>
            <a:endParaRPr lang="en-US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83788C-9806-4A39-B4C0-EA58CEC5A7E7}"/>
              </a:ext>
            </a:extLst>
          </p:cNvPr>
          <p:cNvSpPr txBox="1"/>
          <p:nvPr/>
        </p:nvSpPr>
        <p:spPr>
          <a:xfrm>
            <a:off x="6381248" y="7115531"/>
            <a:ext cx="15087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>
                <a:solidFill>
                  <a:schemeClr val="accent1"/>
                </a:solidFill>
              </a:rPr>
              <a:t>[name, tag prefixes present]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6088CB-3717-4A69-91C2-0A9F75A1F24B}"/>
              </a:ext>
            </a:extLst>
          </p:cNvPr>
          <p:cNvCxnSpPr>
            <a:cxnSpLocks/>
          </p:cNvCxnSpPr>
          <p:nvPr/>
        </p:nvCxnSpPr>
        <p:spPr>
          <a:xfrm flipV="1">
            <a:off x="6133933" y="7420998"/>
            <a:ext cx="38108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80E353-E446-41BC-BCB0-4F68D898BCFD}"/>
              </a:ext>
            </a:extLst>
          </p:cNvPr>
          <p:cNvSpPr txBox="1"/>
          <p:nvPr/>
        </p:nvSpPr>
        <p:spPr>
          <a:xfrm>
            <a:off x="6196712" y="7443768"/>
            <a:ext cx="38108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FindMovieCommand(NameAndTagContains</a:t>
            </a:r>
            <a:r>
              <a:rPr lang="en-SG" altLang="zh-CN" sz="900" dirty="0"/>
              <a:t>KeywordsPredicate</a:t>
            </a:r>
            <a:r>
              <a:rPr lang="zh-CN" altLang="en-US" sz="900" dirty="0"/>
              <a:t>）</a:t>
            </a:r>
            <a:endParaRPr lang="en-US" sz="9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F5B4CF-25BE-4B00-86AA-00FBDF023CEE}"/>
              </a:ext>
            </a:extLst>
          </p:cNvPr>
          <p:cNvSpPr txBox="1"/>
          <p:nvPr/>
        </p:nvSpPr>
        <p:spPr>
          <a:xfrm>
            <a:off x="6381248" y="7687031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>
                <a:solidFill>
                  <a:schemeClr val="accent1"/>
                </a:solidFill>
              </a:rPr>
              <a:t>[name prefix present]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26B63C-118A-44F0-BB97-F7886CD3DED9}"/>
              </a:ext>
            </a:extLst>
          </p:cNvPr>
          <p:cNvCxnSpPr>
            <a:cxnSpLocks/>
          </p:cNvCxnSpPr>
          <p:nvPr/>
        </p:nvCxnSpPr>
        <p:spPr>
          <a:xfrm flipV="1">
            <a:off x="6133933" y="7992498"/>
            <a:ext cx="38108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D217A8B-D28A-4220-8A6D-3A59C82B13DC}"/>
              </a:ext>
            </a:extLst>
          </p:cNvPr>
          <p:cNvSpPr txBox="1"/>
          <p:nvPr/>
        </p:nvSpPr>
        <p:spPr>
          <a:xfrm>
            <a:off x="6196712" y="8015268"/>
            <a:ext cx="38108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FindMovieCommand(NameContains</a:t>
            </a:r>
            <a:r>
              <a:rPr lang="en-SG" altLang="zh-CN" sz="900" dirty="0"/>
              <a:t>KeywordsPredicate</a:t>
            </a:r>
            <a:r>
              <a:rPr lang="zh-CN" altLang="en-US" sz="900" dirty="0"/>
              <a:t>）</a:t>
            </a:r>
            <a:endParaRPr 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05D6A2-4E87-4CCA-9104-229820A1EDB8}"/>
              </a:ext>
            </a:extLst>
          </p:cNvPr>
          <p:cNvSpPr txBox="1"/>
          <p:nvPr/>
        </p:nvSpPr>
        <p:spPr>
          <a:xfrm>
            <a:off x="6384423" y="8275993"/>
            <a:ext cx="1375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>
                <a:solidFill>
                  <a:schemeClr val="accent1"/>
                </a:solidFill>
              </a:rPr>
              <a:t>[startDate prefix present]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A1DCA13-6CFA-4605-93B2-93CB1750E210}"/>
              </a:ext>
            </a:extLst>
          </p:cNvPr>
          <p:cNvCxnSpPr>
            <a:cxnSpLocks/>
          </p:cNvCxnSpPr>
          <p:nvPr/>
        </p:nvCxnSpPr>
        <p:spPr>
          <a:xfrm flipV="1">
            <a:off x="6137108" y="8581460"/>
            <a:ext cx="38108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3A8B536-D7F0-4167-BAB6-A90AC89D25EA}"/>
              </a:ext>
            </a:extLst>
          </p:cNvPr>
          <p:cNvSpPr txBox="1"/>
          <p:nvPr/>
        </p:nvSpPr>
        <p:spPr>
          <a:xfrm>
            <a:off x="6199887" y="8604230"/>
            <a:ext cx="38108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FindMovieCommand(StartDateContains</a:t>
            </a:r>
            <a:r>
              <a:rPr lang="en-SG" altLang="zh-CN" sz="900" dirty="0"/>
              <a:t>KeywordsPredicate</a:t>
            </a:r>
            <a:r>
              <a:rPr lang="zh-CN" altLang="en-US" sz="900" dirty="0"/>
              <a:t>）</a:t>
            </a:r>
            <a:endParaRPr lang="en-US" sz="9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F7A33B-E244-4436-8439-9B7B6A565AA0}"/>
              </a:ext>
            </a:extLst>
          </p:cNvPr>
          <p:cNvSpPr txBox="1"/>
          <p:nvPr/>
        </p:nvSpPr>
        <p:spPr>
          <a:xfrm>
            <a:off x="6380828" y="8846896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>
                <a:solidFill>
                  <a:schemeClr val="accent1"/>
                </a:solidFill>
              </a:rPr>
              <a:t>[tag prefix present]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7289466-D070-42E7-A315-D4E768E30D4D}"/>
              </a:ext>
            </a:extLst>
          </p:cNvPr>
          <p:cNvCxnSpPr>
            <a:cxnSpLocks/>
          </p:cNvCxnSpPr>
          <p:nvPr/>
        </p:nvCxnSpPr>
        <p:spPr>
          <a:xfrm flipV="1">
            <a:off x="6133513" y="9152363"/>
            <a:ext cx="38108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A663A5A-264A-4804-95CE-754D4B2D0DEB}"/>
              </a:ext>
            </a:extLst>
          </p:cNvPr>
          <p:cNvSpPr txBox="1"/>
          <p:nvPr/>
        </p:nvSpPr>
        <p:spPr>
          <a:xfrm>
            <a:off x="6196292" y="9175133"/>
            <a:ext cx="38108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FindMovieCommand(TagContains</a:t>
            </a:r>
            <a:r>
              <a:rPr lang="en-SG" altLang="zh-CN" sz="900" dirty="0"/>
              <a:t>KeywordsPredicate</a:t>
            </a:r>
            <a:r>
              <a:rPr lang="zh-CN" altLang="en-US" sz="900" dirty="0"/>
              <a:t>）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8170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111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Jun Yuan</dc:creator>
  <cp:lastModifiedBy>han yi oh</cp:lastModifiedBy>
  <cp:revision>23</cp:revision>
  <dcterms:created xsi:type="dcterms:W3CDTF">2018-03-25T07:29:07Z</dcterms:created>
  <dcterms:modified xsi:type="dcterms:W3CDTF">2018-03-27T14:05:11Z</dcterms:modified>
</cp:coreProperties>
</file>