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9230975" cy="10817225"/>
  <p:notesSz cx="6858000" cy="9144000"/>
  <p:defaultTextStyle>
    <a:defPPr>
      <a:defRPr lang="en-US"/>
    </a:defPPr>
    <a:lvl1pPr marL="0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9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4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3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27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4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39" algn="l" defTabSz="9142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 userDrawn="1">
          <p15:clr>
            <a:srgbClr val="A4A3A4"/>
          </p15:clr>
        </p15:guide>
        <p15:guide id="2" pos="60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8" autoAdjust="0"/>
    <p:restoredTop sz="94660"/>
  </p:normalViewPr>
  <p:slideViewPr>
    <p:cSldViewPr showGuides="1">
      <p:cViewPr>
        <p:scale>
          <a:sx n="75" d="100"/>
          <a:sy n="75" d="100"/>
        </p:scale>
        <p:origin x="43" y="-667"/>
      </p:cViewPr>
      <p:guideLst>
        <p:guide orient="horz" pos="2347"/>
        <p:guide pos="60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09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314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523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627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734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839" algn="l" defTabSz="91420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323" y="3360367"/>
            <a:ext cx="16346329" cy="2318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4646" y="6129761"/>
            <a:ext cx="13461683" cy="2764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42457" y="433208"/>
            <a:ext cx="4326969" cy="92296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1553" y="433208"/>
            <a:ext cx="12660392" cy="92296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114" y="6951071"/>
            <a:ext cx="16346329" cy="21484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9114" y="4584804"/>
            <a:ext cx="16346329" cy="23662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0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0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1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1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1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1549" y="2524021"/>
            <a:ext cx="8493681" cy="7138868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5750" y="2524021"/>
            <a:ext cx="8493681" cy="7138868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551" y="2421362"/>
            <a:ext cx="8497020" cy="10091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4" indent="0">
              <a:buNone/>
              <a:defRPr sz="1800" b="1"/>
            </a:lvl3pPr>
            <a:lvl4pPr marL="1371605" indent="0">
              <a:buNone/>
              <a:defRPr sz="1600" b="1"/>
            </a:lvl4pPr>
            <a:lvl5pPr marL="1828805" indent="0">
              <a:buNone/>
              <a:defRPr sz="1600" b="1"/>
            </a:lvl5pPr>
            <a:lvl6pPr marL="2286009" indent="0">
              <a:buNone/>
              <a:defRPr sz="1600" b="1"/>
            </a:lvl6pPr>
            <a:lvl7pPr marL="2743213" indent="0">
              <a:buNone/>
              <a:defRPr sz="1600" b="1"/>
            </a:lvl7pPr>
            <a:lvl8pPr marL="3200413" indent="0">
              <a:buNone/>
              <a:defRPr sz="1600" b="1"/>
            </a:lvl8pPr>
            <a:lvl9pPr marL="36576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1551" y="3430466"/>
            <a:ext cx="8497020" cy="6232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69084" y="2421362"/>
            <a:ext cx="8500358" cy="10091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4" indent="0">
              <a:buNone/>
              <a:defRPr sz="1800" b="1"/>
            </a:lvl3pPr>
            <a:lvl4pPr marL="1371605" indent="0">
              <a:buNone/>
              <a:defRPr sz="1600" b="1"/>
            </a:lvl4pPr>
            <a:lvl5pPr marL="1828805" indent="0">
              <a:buNone/>
              <a:defRPr sz="1600" b="1"/>
            </a:lvl5pPr>
            <a:lvl6pPr marL="2286009" indent="0">
              <a:buNone/>
              <a:defRPr sz="1600" b="1"/>
            </a:lvl6pPr>
            <a:lvl7pPr marL="2743213" indent="0">
              <a:buNone/>
              <a:defRPr sz="1600" b="1"/>
            </a:lvl7pPr>
            <a:lvl8pPr marL="3200413" indent="0">
              <a:buNone/>
              <a:defRPr sz="1600" b="1"/>
            </a:lvl8pPr>
            <a:lvl9pPr marL="36576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69084" y="3430466"/>
            <a:ext cx="8500358" cy="6232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560" y="430689"/>
            <a:ext cx="6326858" cy="18329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779" y="430690"/>
            <a:ext cx="10750649" cy="9232202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1560" y="2263612"/>
            <a:ext cx="6326858" cy="7399283"/>
          </a:xfrm>
        </p:spPr>
        <p:txBody>
          <a:bodyPr/>
          <a:lstStyle>
            <a:lvl1pPr marL="0" indent="0">
              <a:buNone/>
              <a:defRPr sz="1401"/>
            </a:lvl1pPr>
            <a:lvl2pPr marL="457203" indent="0">
              <a:buNone/>
              <a:defRPr sz="1201"/>
            </a:lvl2pPr>
            <a:lvl3pPr marL="914404" indent="0">
              <a:buNone/>
              <a:defRPr sz="1001"/>
            </a:lvl3pPr>
            <a:lvl4pPr marL="1371605" indent="0">
              <a:buNone/>
              <a:defRPr sz="900"/>
            </a:lvl4pPr>
            <a:lvl5pPr marL="1828805" indent="0">
              <a:buNone/>
              <a:defRPr sz="900"/>
            </a:lvl5pPr>
            <a:lvl6pPr marL="2286009" indent="0">
              <a:buNone/>
              <a:defRPr sz="900"/>
            </a:lvl6pPr>
            <a:lvl7pPr marL="2743213" indent="0">
              <a:buNone/>
              <a:defRPr sz="900"/>
            </a:lvl7pPr>
            <a:lvl8pPr marL="3200413" indent="0">
              <a:buNone/>
              <a:defRPr sz="900"/>
            </a:lvl8pPr>
            <a:lvl9pPr marL="365761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406" y="7572058"/>
            <a:ext cx="11538585" cy="893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9406" y="966541"/>
            <a:ext cx="11538585" cy="6490335"/>
          </a:xfrm>
        </p:spPr>
        <p:txBody>
          <a:bodyPr/>
          <a:lstStyle>
            <a:lvl1pPr marL="0" indent="0">
              <a:buNone/>
              <a:defRPr sz="3201"/>
            </a:lvl1pPr>
            <a:lvl2pPr marL="457203" indent="0">
              <a:buNone/>
              <a:defRPr sz="2799"/>
            </a:lvl2pPr>
            <a:lvl3pPr marL="914404" indent="0">
              <a:buNone/>
              <a:defRPr sz="2400"/>
            </a:lvl3pPr>
            <a:lvl4pPr marL="1371605" indent="0">
              <a:buNone/>
              <a:defRPr sz="2000"/>
            </a:lvl4pPr>
            <a:lvl5pPr marL="1828805" indent="0">
              <a:buNone/>
              <a:defRPr sz="2000"/>
            </a:lvl5pPr>
            <a:lvl6pPr marL="2286009" indent="0">
              <a:buNone/>
              <a:defRPr sz="2000"/>
            </a:lvl6pPr>
            <a:lvl7pPr marL="2743213" indent="0">
              <a:buNone/>
              <a:defRPr sz="2000"/>
            </a:lvl7pPr>
            <a:lvl8pPr marL="3200413" indent="0">
              <a:buNone/>
              <a:defRPr sz="2000"/>
            </a:lvl8pPr>
            <a:lvl9pPr marL="3657614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9406" y="8465985"/>
            <a:ext cx="11538585" cy="1269520"/>
          </a:xfrm>
        </p:spPr>
        <p:txBody>
          <a:bodyPr/>
          <a:lstStyle>
            <a:lvl1pPr marL="0" indent="0">
              <a:buNone/>
              <a:defRPr sz="1401"/>
            </a:lvl1pPr>
            <a:lvl2pPr marL="457203" indent="0">
              <a:buNone/>
              <a:defRPr sz="1201"/>
            </a:lvl2pPr>
            <a:lvl3pPr marL="914404" indent="0">
              <a:buNone/>
              <a:defRPr sz="1001"/>
            </a:lvl3pPr>
            <a:lvl4pPr marL="1371605" indent="0">
              <a:buNone/>
              <a:defRPr sz="900"/>
            </a:lvl4pPr>
            <a:lvl5pPr marL="1828805" indent="0">
              <a:buNone/>
              <a:defRPr sz="900"/>
            </a:lvl5pPr>
            <a:lvl6pPr marL="2286009" indent="0">
              <a:buNone/>
              <a:defRPr sz="900"/>
            </a:lvl6pPr>
            <a:lvl7pPr marL="2743213" indent="0">
              <a:buNone/>
              <a:defRPr sz="900"/>
            </a:lvl7pPr>
            <a:lvl8pPr marL="3200413" indent="0">
              <a:buNone/>
              <a:defRPr sz="900"/>
            </a:lvl8pPr>
            <a:lvl9pPr marL="365761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1549" y="433192"/>
            <a:ext cx="17307878" cy="1802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549" y="2524021"/>
            <a:ext cx="17307878" cy="7138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1553" y="10025981"/>
            <a:ext cx="4487228" cy="575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70587" y="10025981"/>
            <a:ext cx="6089809" cy="575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82199" y="10025981"/>
            <a:ext cx="4487228" cy="575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2" indent="-342902" algn="l" defTabSz="914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4" indent="-285752" algn="l" defTabSz="91440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6" indent="-228601" algn="l" defTabSz="914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6" indent="-228601" algn="l" defTabSz="91440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9" indent="-228601" algn="l" defTabSz="91440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0" indent="-228601" algn="l" defTabSz="914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3" indent="-228601" algn="l" defTabSz="914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15" indent="-228601" algn="l" defTabSz="914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15" indent="-228601" algn="l" defTabSz="9144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4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5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5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9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3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13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14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83003" y="1653909"/>
            <a:ext cx="13627548" cy="654539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Add Screening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053373" y="2020104"/>
            <a:ext cx="1455630" cy="34675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781184" y="2383778"/>
            <a:ext cx="0" cy="58155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709176" y="2734472"/>
            <a:ext cx="149360" cy="53445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16" name="Rectangle 62"/>
          <p:cNvSpPr/>
          <p:nvPr/>
        </p:nvSpPr>
        <p:spPr>
          <a:xfrm>
            <a:off x="4172098" y="2034657"/>
            <a:ext cx="1600201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:MoviePlanner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2654" y="2381415"/>
            <a:ext cx="0" cy="54748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17824" y="2871965"/>
            <a:ext cx="147046" cy="48521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21" name="Rectangle 20"/>
          <p:cNvSpPr/>
          <p:nvPr/>
        </p:nvSpPr>
        <p:spPr>
          <a:xfrm>
            <a:off x="6235414" y="3138770"/>
            <a:ext cx="269371" cy="41533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28687" y="2734472"/>
            <a:ext cx="1780492" cy="368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9396" y="2481932"/>
            <a:ext cx="18190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execute(“addscreening”)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09396" y="8075613"/>
            <a:ext cx="184809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83253" y="2675170"/>
            <a:ext cx="22889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parseCommand(“addscreening”)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6328" y="7856239"/>
            <a:ext cx="12966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commandResult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746468" y="2894012"/>
            <a:ext cx="21713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2">
            <a:extLst>
              <a:ext uri="{FF2B5EF4-FFF2-40B4-BE49-F238E27FC236}">
                <a16:creationId xmlns:a16="http://schemas.microsoft.com/office/drawing/2014/main" id="{5F2E68EC-E448-4ED0-AC40-4FF840B93273}"/>
              </a:ext>
            </a:extLst>
          </p:cNvPr>
          <p:cNvSpPr/>
          <p:nvPr/>
        </p:nvSpPr>
        <p:spPr>
          <a:xfrm>
            <a:off x="5381707" y="2807484"/>
            <a:ext cx="2126018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:AddScreening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CommandParser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A16D17D0-C162-45E8-AE3F-BC5D06CAF3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20285" y="3358722"/>
            <a:ext cx="86832" cy="93562"/>
          </a:xfrm>
          <a:prstGeom prst="curvedConnector4">
            <a:avLst>
              <a:gd name="adj1" fmla="val -128893"/>
              <a:gd name="adj2" fmla="val 1788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ABE03C-BEEF-4259-B2B6-D2061CF7ABCC}"/>
              </a:ext>
            </a:extLst>
          </p:cNvPr>
          <p:cNvSpPr/>
          <p:nvPr/>
        </p:nvSpPr>
        <p:spPr>
          <a:xfrm>
            <a:off x="6406000" y="3351461"/>
            <a:ext cx="187121" cy="17366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C48C50-89A5-4652-A8D0-249563351FA3}"/>
              </a:ext>
            </a:extLst>
          </p:cNvPr>
          <p:cNvSpPr txBox="1"/>
          <p:nvPr/>
        </p:nvSpPr>
        <p:spPr>
          <a:xfrm>
            <a:off x="6592822" y="3371236"/>
            <a:ext cx="14243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arePrefixesPresent()</a:t>
            </a: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4CDC6160-A73A-43F1-A0EF-39603B437D0F}"/>
              </a:ext>
            </a:extLst>
          </p:cNvPr>
          <p:cNvSpPr/>
          <p:nvPr/>
        </p:nvSpPr>
        <p:spPr>
          <a:xfrm>
            <a:off x="7896777" y="2427920"/>
            <a:ext cx="1124694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:ParserUtil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15F378-3A01-4766-BE2F-D966E0A06655}"/>
              </a:ext>
            </a:extLst>
          </p:cNvPr>
          <p:cNvCxnSpPr>
            <a:cxnSpLocks/>
          </p:cNvCxnSpPr>
          <p:nvPr/>
        </p:nvCxnSpPr>
        <p:spPr>
          <a:xfrm>
            <a:off x="8435542" y="2776993"/>
            <a:ext cx="0" cy="14772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Rectangle 62">
            <a:extLst>
              <a:ext uri="{FF2B5EF4-FFF2-40B4-BE49-F238E27FC236}">
                <a16:creationId xmlns:a16="http://schemas.microsoft.com/office/drawing/2014/main" id="{B58DEF2D-78A2-4E16-8437-AA3F3C8E9A82}"/>
              </a:ext>
            </a:extLst>
          </p:cNvPr>
          <p:cNvSpPr/>
          <p:nvPr/>
        </p:nvSpPr>
        <p:spPr>
          <a:xfrm>
            <a:off x="9610250" y="4254275"/>
            <a:ext cx="1828800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bg1"/>
                </a:solidFill>
              </a:rPr>
              <a:t>:</a:t>
            </a:r>
            <a:r>
              <a:rPr lang="en-US" sz="1201" dirty="0">
                <a:solidFill>
                  <a:schemeClr val="bg1"/>
                </a:solidFill>
              </a:rPr>
              <a:t>AddScreeningCommand</a:t>
            </a:r>
            <a:endParaRPr lang="en-SG" sz="1201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C84B441-ECAD-4BD1-8561-29C33A7A1100}"/>
              </a:ext>
            </a:extLst>
          </p:cNvPr>
          <p:cNvCxnSpPr>
            <a:cxnSpLocks/>
          </p:cNvCxnSpPr>
          <p:nvPr/>
        </p:nvCxnSpPr>
        <p:spPr>
          <a:xfrm flipV="1">
            <a:off x="6391674" y="4422747"/>
            <a:ext cx="3223813" cy="140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2B9ABA3-A99E-46AE-AA0F-99CD04128C23}"/>
              </a:ext>
            </a:extLst>
          </p:cNvPr>
          <p:cNvSpPr txBox="1"/>
          <p:nvPr/>
        </p:nvSpPr>
        <p:spPr>
          <a:xfrm>
            <a:off x="6388063" y="4487649"/>
            <a:ext cx="30174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AddScreeningCommand(movieIndex, cinemaIndex,</a:t>
            </a:r>
          </a:p>
          <a:p>
            <a:r>
              <a:rPr lang="en-US" sz="1200" dirty="0"/>
              <a:t>theaterNum, </a:t>
            </a:r>
          </a:p>
          <a:p>
            <a:r>
              <a:rPr lang="en-US" sz="1200" dirty="0"/>
              <a:t>screeningDateTime)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4A1524-1C3E-4A9D-A6B4-661CF4D59487}"/>
              </a:ext>
            </a:extLst>
          </p:cNvPr>
          <p:cNvCxnSpPr>
            <a:cxnSpLocks/>
            <a:endCxn id="131" idx="2"/>
          </p:cNvCxnSpPr>
          <p:nvPr/>
        </p:nvCxnSpPr>
        <p:spPr>
          <a:xfrm flipH="1">
            <a:off x="10536728" y="4656513"/>
            <a:ext cx="38300" cy="24322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FC1701C-AEEC-480A-8B77-D241046DEF96}"/>
              </a:ext>
            </a:extLst>
          </p:cNvPr>
          <p:cNvSpPr/>
          <p:nvPr/>
        </p:nvSpPr>
        <p:spPr>
          <a:xfrm>
            <a:off x="10422231" y="4614837"/>
            <a:ext cx="229001" cy="24739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0D72CE7D-C79D-4096-B9C2-F7009AD587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04220" y="4836407"/>
            <a:ext cx="86832" cy="93562"/>
          </a:xfrm>
          <a:prstGeom prst="curvedConnector4">
            <a:avLst>
              <a:gd name="adj1" fmla="val -128893"/>
              <a:gd name="adj2" fmla="val 1788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0B21CC9-97C0-4E93-AA15-28B85D470B00}"/>
              </a:ext>
            </a:extLst>
          </p:cNvPr>
          <p:cNvSpPr/>
          <p:nvPr/>
        </p:nvSpPr>
        <p:spPr>
          <a:xfrm>
            <a:off x="10489343" y="4847554"/>
            <a:ext cx="187121" cy="17366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E1433DA-AEED-4ED2-B698-8A6A3995A3D7}"/>
              </a:ext>
            </a:extLst>
          </p:cNvPr>
          <p:cNvSpPr txBox="1"/>
          <p:nvPr/>
        </p:nvSpPr>
        <p:spPr>
          <a:xfrm>
            <a:off x="10697387" y="4792670"/>
            <a:ext cx="11443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getValidMovie()</a:t>
            </a:r>
          </a:p>
        </p:txBody>
      </p: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EB1BA2FF-06BB-496F-BE0E-C75D4808D2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24553" y="5101829"/>
            <a:ext cx="86832" cy="93562"/>
          </a:xfrm>
          <a:prstGeom prst="curvedConnector4">
            <a:avLst>
              <a:gd name="adj1" fmla="val -128893"/>
              <a:gd name="adj2" fmla="val 1788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20ECB67-5717-4CD6-B80C-2AF6F0F1C7D2}"/>
              </a:ext>
            </a:extLst>
          </p:cNvPr>
          <p:cNvSpPr/>
          <p:nvPr/>
        </p:nvSpPr>
        <p:spPr>
          <a:xfrm>
            <a:off x="10510266" y="5094569"/>
            <a:ext cx="187121" cy="17366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16871F-EEB9-4B12-ADA9-D72092B68214}"/>
              </a:ext>
            </a:extLst>
          </p:cNvPr>
          <p:cNvSpPr txBox="1"/>
          <p:nvPr/>
        </p:nvSpPr>
        <p:spPr>
          <a:xfrm>
            <a:off x="10785422" y="5041042"/>
            <a:ext cx="11443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getValidCinema()</a:t>
            </a: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8D857CA1-9710-4B0F-83DA-95D0F23B4B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35967" y="5356619"/>
            <a:ext cx="86832" cy="93562"/>
          </a:xfrm>
          <a:prstGeom prst="curvedConnector4">
            <a:avLst>
              <a:gd name="adj1" fmla="val -128893"/>
              <a:gd name="adj2" fmla="val 1788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F3A2F3C-CE66-4556-AAD5-9FCE08E48E85}"/>
              </a:ext>
            </a:extLst>
          </p:cNvPr>
          <p:cNvSpPr/>
          <p:nvPr/>
        </p:nvSpPr>
        <p:spPr>
          <a:xfrm>
            <a:off x="10521680" y="5349359"/>
            <a:ext cx="187121" cy="17366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318A10B-A5CE-47E1-86CD-8C2AD7671F7D}"/>
              </a:ext>
            </a:extLst>
          </p:cNvPr>
          <p:cNvSpPr txBox="1"/>
          <p:nvPr/>
        </p:nvSpPr>
        <p:spPr>
          <a:xfrm>
            <a:off x="10827393" y="5299692"/>
            <a:ext cx="114086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getValidTheater()</a:t>
            </a:r>
          </a:p>
        </p:txBody>
      </p:sp>
      <p:sp>
        <p:nvSpPr>
          <p:cNvPr id="145" name="Rectangle 62">
            <a:extLst>
              <a:ext uri="{FF2B5EF4-FFF2-40B4-BE49-F238E27FC236}">
                <a16:creationId xmlns:a16="http://schemas.microsoft.com/office/drawing/2014/main" id="{3B6833F7-AE61-4ACE-B355-33AE996BA9D3}"/>
              </a:ext>
            </a:extLst>
          </p:cNvPr>
          <p:cNvSpPr/>
          <p:nvPr/>
        </p:nvSpPr>
        <p:spPr>
          <a:xfrm>
            <a:off x="12662534" y="5505066"/>
            <a:ext cx="1144146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bg1"/>
                </a:solidFill>
              </a:rPr>
              <a:t>:</a:t>
            </a:r>
            <a:r>
              <a:rPr lang="en-US" sz="1201" dirty="0">
                <a:solidFill>
                  <a:schemeClr val="bg1"/>
                </a:solidFill>
              </a:rPr>
              <a:t>Screening</a:t>
            </a:r>
            <a:endParaRPr lang="en-SG" sz="1201" dirty="0">
              <a:solidFill>
                <a:schemeClr val="bg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19591C0-7795-4BF8-AF0F-641A4971734D}"/>
              </a:ext>
            </a:extLst>
          </p:cNvPr>
          <p:cNvSpPr/>
          <p:nvPr/>
        </p:nvSpPr>
        <p:spPr>
          <a:xfrm>
            <a:off x="5729287" y="3739520"/>
            <a:ext cx="3648673" cy="264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parse screening parameters</a:t>
            </a:r>
          </a:p>
        </p:txBody>
      </p:sp>
      <p:sp>
        <p:nvSpPr>
          <p:cNvPr id="152" name="Rectangle: Top Corners One Rounded and One Snipped 151">
            <a:extLst>
              <a:ext uri="{FF2B5EF4-FFF2-40B4-BE49-F238E27FC236}">
                <a16:creationId xmlns:a16="http://schemas.microsoft.com/office/drawing/2014/main" id="{AB3DC02E-B70C-4FE4-B5B7-91A81387D277}"/>
              </a:ext>
            </a:extLst>
          </p:cNvPr>
          <p:cNvSpPr/>
          <p:nvPr/>
        </p:nvSpPr>
        <p:spPr>
          <a:xfrm rot="10800000" flipH="1">
            <a:off x="5729290" y="3753844"/>
            <a:ext cx="361739" cy="165677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2552D30-DB0D-4157-8691-947D219D17D3}"/>
              </a:ext>
            </a:extLst>
          </p:cNvPr>
          <p:cNvSpPr txBox="1"/>
          <p:nvPr/>
        </p:nvSpPr>
        <p:spPr>
          <a:xfrm>
            <a:off x="5729287" y="3732212"/>
            <a:ext cx="47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Ref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A62F2D5-0EDD-481F-BE9B-84800CD3AD45}"/>
              </a:ext>
            </a:extLst>
          </p:cNvPr>
          <p:cNvCxnSpPr>
            <a:cxnSpLocks/>
          </p:cNvCxnSpPr>
          <p:nvPr/>
        </p:nvCxnSpPr>
        <p:spPr>
          <a:xfrm>
            <a:off x="10667969" y="5713412"/>
            <a:ext cx="19955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306A512-3AA8-4E5F-AB07-9654003B97A0}"/>
              </a:ext>
            </a:extLst>
          </p:cNvPr>
          <p:cNvSpPr txBox="1"/>
          <p:nvPr/>
        </p:nvSpPr>
        <p:spPr>
          <a:xfrm>
            <a:off x="10974993" y="5741282"/>
            <a:ext cx="153433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addScreening(Movie, </a:t>
            </a:r>
          </a:p>
          <a:p>
            <a:r>
              <a:rPr lang="en-US" sz="1200" dirty="0"/>
              <a:t>Cinema, </a:t>
            </a:r>
          </a:p>
          <a:p>
            <a:r>
              <a:rPr lang="en-US" sz="1200" dirty="0"/>
              <a:t>TheaterNum, </a:t>
            </a:r>
          </a:p>
          <a:p>
            <a:r>
              <a:rPr lang="en-US" sz="1200" dirty="0"/>
              <a:t>screeningDateTime)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B124DD7-ABCF-45CB-AA45-C8D99DF43A8E}"/>
              </a:ext>
            </a:extLst>
          </p:cNvPr>
          <p:cNvCxnSpPr>
            <a:cxnSpLocks/>
            <a:endCxn id="165" idx="2"/>
          </p:cNvCxnSpPr>
          <p:nvPr/>
        </p:nvCxnSpPr>
        <p:spPr>
          <a:xfrm>
            <a:off x="13270686" y="5837910"/>
            <a:ext cx="2401" cy="7737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35E4096-5CA5-40C8-9687-3D2D55F76734}"/>
              </a:ext>
            </a:extLst>
          </p:cNvPr>
          <p:cNvSpPr/>
          <p:nvPr/>
        </p:nvSpPr>
        <p:spPr>
          <a:xfrm>
            <a:off x="13196887" y="5837909"/>
            <a:ext cx="152400" cy="7737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58EB9D0-2A9C-4338-A667-4B938C6F2FA6}"/>
              </a:ext>
            </a:extLst>
          </p:cNvPr>
          <p:cNvCxnSpPr>
            <a:cxnSpLocks/>
            <a:endCxn id="165" idx="2"/>
          </p:cNvCxnSpPr>
          <p:nvPr/>
        </p:nvCxnSpPr>
        <p:spPr>
          <a:xfrm>
            <a:off x="10667969" y="6611630"/>
            <a:ext cx="260511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48B2DAFF-B9EA-4947-AFD5-FF1FD016E1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79829" y="6785858"/>
            <a:ext cx="86832" cy="93562"/>
          </a:xfrm>
          <a:prstGeom prst="curvedConnector4">
            <a:avLst>
              <a:gd name="adj1" fmla="val -128893"/>
              <a:gd name="adj2" fmla="val 1788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3450086-5F50-4E77-8AC8-6450376C1DE4}"/>
              </a:ext>
            </a:extLst>
          </p:cNvPr>
          <p:cNvSpPr/>
          <p:nvPr/>
        </p:nvSpPr>
        <p:spPr>
          <a:xfrm>
            <a:off x="10565543" y="6778598"/>
            <a:ext cx="187121" cy="17366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5933149-54DD-4C74-9C05-2EEB319D637B}"/>
              </a:ext>
            </a:extLst>
          </p:cNvPr>
          <p:cNvSpPr txBox="1"/>
          <p:nvPr/>
        </p:nvSpPr>
        <p:spPr>
          <a:xfrm>
            <a:off x="10800958" y="6743315"/>
            <a:ext cx="11355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isSlotAvailable()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81BFA9C-1027-4235-B720-771E277E706C}"/>
              </a:ext>
            </a:extLst>
          </p:cNvPr>
          <p:cNvCxnSpPr>
            <a:cxnSpLocks/>
            <a:endCxn id="131" idx="2"/>
          </p:cNvCxnSpPr>
          <p:nvPr/>
        </p:nvCxnSpPr>
        <p:spPr>
          <a:xfrm>
            <a:off x="6516920" y="7088802"/>
            <a:ext cx="4019812" cy="8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5370B73-8FF8-4816-AE22-AB8ED9CAEDA9}"/>
              </a:ext>
            </a:extLst>
          </p:cNvPr>
          <p:cNvSpPr txBox="1"/>
          <p:nvPr/>
        </p:nvSpPr>
        <p:spPr>
          <a:xfrm>
            <a:off x="7571444" y="6818399"/>
            <a:ext cx="14134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commandResult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B77A5AD-1A45-4BEB-B3C9-2163BDA83038}"/>
              </a:ext>
            </a:extLst>
          </p:cNvPr>
          <p:cNvCxnSpPr>
            <a:cxnSpLocks/>
          </p:cNvCxnSpPr>
          <p:nvPr/>
        </p:nvCxnSpPr>
        <p:spPr>
          <a:xfrm>
            <a:off x="5064870" y="7292086"/>
            <a:ext cx="12679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303DB82-AA5E-4552-AE96-38387A21F252}"/>
              </a:ext>
            </a:extLst>
          </p:cNvPr>
          <p:cNvSpPr txBox="1"/>
          <p:nvPr/>
        </p:nvSpPr>
        <p:spPr>
          <a:xfrm>
            <a:off x="5104325" y="7057531"/>
            <a:ext cx="103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commandResult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C9BDAA5-033A-469E-A24C-C23BAE73377B}"/>
              </a:ext>
            </a:extLst>
          </p:cNvPr>
          <p:cNvCxnSpPr>
            <a:cxnSpLocks/>
          </p:cNvCxnSpPr>
          <p:nvPr/>
        </p:nvCxnSpPr>
        <p:spPr>
          <a:xfrm>
            <a:off x="2858536" y="7702956"/>
            <a:ext cx="205928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B95844F0-879B-4D6C-8E47-D450515BF526}"/>
              </a:ext>
            </a:extLst>
          </p:cNvPr>
          <p:cNvSpPr txBox="1"/>
          <p:nvPr/>
        </p:nvSpPr>
        <p:spPr>
          <a:xfrm>
            <a:off x="3314101" y="7502551"/>
            <a:ext cx="10653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commandResult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29BB22-8F4A-47C2-A77B-A9A8D67BB09B}"/>
              </a:ext>
            </a:extLst>
          </p:cNvPr>
          <p:cNvCxnSpPr>
            <a:cxnSpLocks/>
          </p:cNvCxnSpPr>
          <p:nvPr/>
        </p:nvCxnSpPr>
        <p:spPr>
          <a:xfrm>
            <a:off x="5064870" y="3046412"/>
            <a:ext cx="2792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07492115-65AD-4AB3-A116-1EB5A117E1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329919" y="5998464"/>
            <a:ext cx="86832" cy="93562"/>
          </a:xfrm>
          <a:prstGeom prst="curvedConnector4">
            <a:avLst>
              <a:gd name="adj1" fmla="val -128893"/>
              <a:gd name="adj2" fmla="val 1788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90CF11F-DEDF-45B8-B688-1FF4D069D2A0}"/>
              </a:ext>
            </a:extLst>
          </p:cNvPr>
          <p:cNvSpPr txBox="1"/>
          <p:nvPr/>
        </p:nvSpPr>
        <p:spPr>
          <a:xfrm>
            <a:off x="13490943" y="5976736"/>
            <a:ext cx="9133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getEndTime()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5A85533-E2EB-4F59-9143-D87A79DE9735}"/>
              </a:ext>
            </a:extLst>
          </p:cNvPr>
          <p:cNvSpPr/>
          <p:nvPr/>
        </p:nvSpPr>
        <p:spPr>
          <a:xfrm>
            <a:off x="13230023" y="6001828"/>
            <a:ext cx="187121" cy="17366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1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64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Qi Wei Lai</cp:lastModifiedBy>
  <cp:revision>90</cp:revision>
  <dcterms:created xsi:type="dcterms:W3CDTF">2016-07-22T14:33:02Z</dcterms:created>
  <dcterms:modified xsi:type="dcterms:W3CDTF">2018-03-24T18:13:15Z</dcterms:modified>
</cp:coreProperties>
</file>