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Jun Yuan" userId="30ea8f8e1118c6fe" providerId="LiveId" clId="{C0E78FB6-8DB0-4E9A-A2C5-D2E4AFAF1A5C}"/>
    <pc:docChg chg="modSld">
      <pc:chgData name="Chan Jun Yuan" userId="30ea8f8e1118c6fe" providerId="LiveId" clId="{C0E78FB6-8DB0-4E9A-A2C5-D2E4AFAF1A5C}" dt="2018-03-25T10:12:46.712" v="0" actId="14100"/>
      <pc:docMkLst>
        <pc:docMk/>
      </pc:docMkLst>
      <pc:sldChg chg="modSp">
        <pc:chgData name="Chan Jun Yuan" userId="30ea8f8e1118c6fe" providerId="LiveId" clId="{C0E78FB6-8DB0-4E9A-A2C5-D2E4AFAF1A5C}" dt="2018-03-25T10:12:46.712" v="0" actId="14100"/>
        <pc:sldMkLst>
          <pc:docMk/>
          <pc:sldMk cId="3081708080" sldId="256"/>
        </pc:sldMkLst>
        <pc:spChg chg="mod">
          <ac:chgData name="Chan Jun Yuan" userId="30ea8f8e1118c6fe" providerId="LiveId" clId="{C0E78FB6-8DB0-4E9A-A2C5-D2E4AFAF1A5C}" dt="2018-03-25T10:12:46.712" v="0" actId="14100"/>
          <ac:spMkLst>
            <pc:docMk/>
            <pc:sldMk cId="3081708080" sldId="256"/>
            <ac:spMk id="4" creationId="{3BF717D6-E0A1-4583-9A88-C1839947B7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FF80-D1B6-452A-9AA3-F81D52B12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AE35-F6C0-4E1C-AE21-9DF6E2CEB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D784-23A7-4BD0-974F-201565C0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5C55C-274B-4C02-AEEC-A181EA46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0DC25-08E1-4D80-BB84-DADCE471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93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1DFB-A417-4FE4-9BD7-AE97F8C2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83DDA-994B-4CB3-A3B3-B0360AF1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BA10-D95E-4394-8A1B-FB5B0BDC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0D61-E678-4A0B-9732-C36D17E5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40B-90B0-43ED-925B-B7C49C7F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07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2CEE1-421F-42E2-8F30-A7547E948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5B01-F389-4503-A106-20F793A5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2D5B-6EE0-47D9-9983-FD8AE6E5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2EB8-9E31-4F44-BC86-049582A2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577C-37EA-472C-BD5C-02472D84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65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FC47-71D9-4258-9ADB-62B475C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8FC4-AD57-4502-9DCD-431B7DB37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C6D2-7300-43FD-B389-12762F05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F104-9FC7-40CE-9112-FDA0C13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58E5-16F6-4F94-94FB-C1B56BBE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01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22A0-07FB-496B-A776-0EF08764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7D74-2B70-4C5A-A4E2-443C1E6E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1C78-7633-464C-BD15-58AC9DF2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41464-32F3-47E4-91B0-24583DA2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2DBE-C06F-4833-9593-1087BADE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97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450-4BF6-4A1D-8507-B7965052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EE67-2C8D-4298-91B2-F8282CF28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87C3A-70EA-4CB2-AB73-AA865D78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B616E-21D0-4260-B903-41EB629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CCD6-0978-4237-9724-79A98DA5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A1F33-7E9F-418A-97C8-913A3A5D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5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0D9-6982-4DD0-BCFA-82829F5D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2B99-84B0-4092-88AE-12FCFFE1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9918-AE0F-44D5-8B5F-3B9EAB790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6BFBE-9A65-447F-B9F7-336172BE1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95245-75C0-470E-B41C-49B02EE9E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46AC0-E3DF-4739-8B04-5052CA5F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FDD49-A91A-4A61-9A73-2DD81A99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03D4B-AE5C-46EC-B53B-C0388C95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72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AB9-42AD-461C-B3D6-BE27C604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38206-8804-48D9-AAED-0F3B952F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E009-C061-48DC-82FC-A7E339AA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E33CC-B821-4205-87BE-BB3D2A21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14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69BE9-0EE0-4619-9E86-688EBF66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C1FE1-69AC-42E9-AD39-6C04A2C6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ACE65-1121-4A10-9004-4034EE31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68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5E2E-D1F8-4544-B1F9-BF31DB00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3C46-0D27-4133-AE80-069EFA52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0B627-B026-4BCB-A62D-37C94ABB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AB9E-5711-44B2-85EE-5FC0B69C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D4E7-F30D-437B-873B-0F504CE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F18C6-39A2-4448-9A90-D6695897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24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28C7-9358-422E-B2BB-70A1FC79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B78AA-2434-4697-96AF-28D67CD6B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6273-B275-4FCF-972B-04D6E839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CFA2-6BDA-42F1-BC80-AEA38B2B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40CA-8B0F-4B97-B5AE-F234C55C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B20E-677A-4492-ABE2-92C50D70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646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50A7-8A4F-4FB6-BCBA-22E56F17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1A6F-7383-4FEC-B4FF-6DB97A87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29BA-1A5F-4A73-977A-D17B5B9F6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2EAB-1EF7-43EE-8E62-1A307D75968C}" type="datetimeFigureOut">
              <a:rPr lang="en-SG" smtClean="0"/>
              <a:t>25/3/2018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F83C-7552-4B40-A6F3-A9CAD99C2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F825-0052-4B6B-ACC4-E985F6BA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C99E-B284-4A72-939F-197FC215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1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3BF717D6-E0A1-4583-9A88-C1839947B7DA}"/>
              </a:ext>
            </a:extLst>
          </p:cNvPr>
          <p:cNvSpPr/>
          <p:nvPr/>
        </p:nvSpPr>
        <p:spPr>
          <a:xfrm>
            <a:off x="546100" y="532341"/>
            <a:ext cx="10465201" cy="591177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Add Theater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257B1AA6-B5A6-481C-ABF7-C4A412216F84}"/>
              </a:ext>
            </a:extLst>
          </p:cNvPr>
          <p:cNvSpPr/>
          <p:nvPr/>
        </p:nvSpPr>
        <p:spPr>
          <a:xfrm>
            <a:off x="1950102" y="1068603"/>
            <a:ext cx="1106534" cy="3078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:LogicManager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CD8705-A21A-4DFD-ADE5-6EE6475DBCF3}"/>
              </a:ext>
            </a:extLst>
          </p:cNvPr>
          <p:cNvCxnSpPr>
            <a:cxnSpLocks/>
          </p:cNvCxnSpPr>
          <p:nvPr/>
        </p:nvCxnSpPr>
        <p:spPr>
          <a:xfrm>
            <a:off x="2472566" y="1415080"/>
            <a:ext cx="17109" cy="491798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AB6E9E-09A7-46D9-9BBC-F5CEE2DC3272}"/>
              </a:ext>
            </a:extLst>
          </p:cNvPr>
          <p:cNvSpPr/>
          <p:nvPr/>
        </p:nvSpPr>
        <p:spPr>
          <a:xfrm>
            <a:off x="2414995" y="1765775"/>
            <a:ext cx="126448" cy="43573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8" name="Rectangle 62">
            <a:extLst>
              <a:ext uri="{FF2B5EF4-FFF2-40B4-BE49-F238E27FC236}">
                <a16:creationId xmlns:a16="http://schemas.microsoft.com/office/drawing/2014/main" id="{069F1B83-B200-4F68-AF76-9DED6D102C67}"/>
              </a:ext>
            </a:extLst>
          </p:cNvPr>
          <p:cNvSpPr/>
          <p:nvPr/>
        </p:nvSpPr>
        <p:spPr>
          <a:xfrm>
            <a:off x="3796102" y="1065959"/>
            <a:ext cx="1600201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:MoviePlanner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A9C723-855C-488B-9E68-B803845CCE6D}"/>
              </a:ext>
            </a:extLst>
          </p:cNvPr>
          <p:cNvCxnSpPr>
            <a:cxnSpLocks/>
          </p:cNvCxnSpPr>
          <p:nvPr/>
        </p:nvCxnSpPr>
        <p:spPr>
          <a:xfrm>
            <a:off x="4616658" y="1412717"/>
            <a:ext cx="0" cy="46968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AE5EF5B-10E2-4D4F-B317-BD620870594A}"/>
              </a:ext>
            </a:extLst>
          </p:cNvPr>
          <p:cNvSpPr/>
          <p:nvPr/>
        </p:nvSpPr>
        <p:spPr>
          <a:xfrm>
            <a:off x="4551090" y="1903268"/>
            <a:ext cx="137783" cy="40843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650E3-A4FA-4334-A32F-656A857A86EC}"/>
              </a:ext>
            </a:extLst>
          </p:cNvPr>
          <p:cNvSpPr/>
          <p:nvPr/>
        </p:nvSpPr>
        <p:spPr>
          <a:xfrm>
            <a:off x="5887554" y="2170072"/>
            <a:ext cx="213295" cy="36785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79CBE-D3C0-439C-B73B-E540C97C433B}"/>
              </a:ext>
            </a:extLst>
          </p:cNvPr>
          <p:cNvCxnSpPr>
            <a:cxnSpLocks/>
          </p:cNvCxnSpPr>
          <p:nvPr/>
        </p:nvCxnSpPr>
        <p:spPr>
          <a:xfrm>
            <a:off x="556169" y="1769459"/>
            <a:ext cx="187086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B361B1-904F-47A4-B6CC-9FAA40B0A377}"/>
              </a:ext>
            </a:extLst>
          </p:cNvPr>
          <p:cNvSpPr txBox="1"/>
          <p:nvPr/>
        </p:nvSpPr>
        <p:spPr>
          <a:xfrm>
            <a:off x="533400" y="1513234"/>
            <a:ext cx="181907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rgbClr val="0070C0"/>
                </a:solidFill>
              </a:rPr>
              <a:t>execute(“addtheater”)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51017A-C893-4A9B-841A-F5DA9670CA2B}"/>
              </a:ext>
            </a:extLst>
          </p:cNvPr>
          <p:cNvCxnSpPr>
            <a:cxnSpLocks/>
          </p:cNvCxnSpPr>
          <p:nvPr/>
        </p:nvCxnSpPr>
        <p:spPr>
          <a:xfrm>
            <a:off x="640629" y="6099541"/>
            <a:ext cx="1771891" cy="1000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AEA6D5-97D0-4E43-9BF2-C275C03924C5}"/>
              </a:ext>
            </a:extLst>
          </p:cNvPr>
          <p:cNvSpPr txBox="1"/>
          <p:nvPr/>
        </p:nvSpPr>
        <p:spPr>
          <a:xfrm>
            <a:off x="2307257" y="1706472"/>
            <a:ext cx="22889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parseCommand(“addtheater”)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65E742-73F7-4DC1-B92D-D93588AE0A60}"/>
              </a:ext>
            </a:extLst>
          </p:cNvPr>
          <p:cNvSpPr txBox="1"/>
          <p:nvPr/>
        </p:nvSpPr>
        <p:spPr>
          <a:xfrm>
            <a:off x="1094217" y="5885939"/>
            <a:ext cx="129660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5A03C3-E988-493E-B334-CB5459FEB860}"/>
              </a:ext>
            </a:extLst>
          </p:cNvPr>
          <p:cNvCxnSpPr>
            <a:cxnSpLocks/>
          </p:cNvCxnSpPr>
          <p:nvPr/>
        </p:nvCxnSpPr>
        <p:spPr>
          <a:xfrm>
            <a:off x="2489675" y="1925314"/>
            <a:ext cx="205215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BBC206B5-48C5-431B-9B76-77A87F9A0C72}"/>
              </a:ext>
            </a:extLst>
          </p:cNvPr>
          <p:cNvSpPr/>
          <p:nvPr/>
        </p:nvSpPr>
        <p:spPr>
          <a:xfrm>
            <a:off x="4915399" y="1827418"/>
            <a:ext cx="2126018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:AddTheater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2" name="Rectangle 62">
            <a:extLst>
              <a:ext uri="{FF2B5EF4-FFF2-40B4-BE49-F238E27FC236}">
                <a16:creationId xmlns:a16="http://schemas.microsoft.com/office/drawing/2014/main" id="{A9E80E3D-4FCA-46CB-B0F3-3CFCA08D34E7}"/>
              </a:ext>
            </a:extLst>
          </p:cNvPr>
          <p:cNvSpPr/>
          <p:nvPr/>
        </p:nvSpPr>
        <p:spPr>
          <a:xfrm>
            <a:off x="8007423" y="1105616"/>
            <a:ext cx="837885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C8454A-B78F-42ED-9341-D74E642CA664}"/>
              </a:ext>
            </a:extLst>
          </p:cNvPr>
          <p:cNvCxnSpPr>
            <a:cxnSpLocks/>
          </p:cNvCxnSpPr>
          <p:nvPr/>
        </p:nvCxnSpPr>
        <p:spPr>
          <a:xfrm>
            <a:off x="8442755" y="1359184"/>
            <a:ext cx="7654" cy="306980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7B4BC3-71A3-4392-B529-B9A34F3778A4}"/>
              </a:ext>
            </a:extLst>
          </p:cNvPr>
          <p:cNvCxnSpPr>
            <a:cxnSpLocks/>
          </p:cNvCxnSpPr>
          <p:nvPr/>
        </p:nvCxnSpPr>
        <p:spPr>
          <a:xfrm flipV="1">
            <a:off x="6128789" y="5215122"/>
            <a:ext cx="2888032" cy="25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4BA459-3E3B-43C9-A54A-C4D842534C8E}"/>
              </a:ext>
            </a:extLst>
          </p:cNvPr>
          <p:cNvSpPr txBox="1"/>
          <p:nvPr/>
        </p:nvSpPr>
        <p:spPr>
          <a:xfrm>
            <a:off x="6206686" y="4819851"/>
            <a:ext cx="284713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AddTheaterCommand(Index,</a:t>
            </a:r>
          </a:p>
          <a:p>
            <a:pPr algn="l"/>
            <a:r>
              <a:rPr lang="en-US" sz="1200" dirty="0"/>
              <a:t>	              newTheaters.size())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5AAF9-D9A6-4E1A-8EBA-66CB08AD9CB2}"/>
              </a:ext>
            </a:extLst>
          </p:cNvPr>
          <p:cNvCxnSpPr>
            <a:cxnSpLocks/>
          </p:cNvCxnSpPr>
          <p:nvPr/>
        </p:nvCxnSpPr>
        <p:spPr>
          <a:xfrm flipV="1">
            <a:off x="6140924" y="5765360"/>
            <a:ext cx="3646936" cy="2289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94266B-D533-4679-B0FD-E826FEA96AEF}"/>
              </a:ext>
            </a:extLst>
          </p:cNvPr>
          <p:cNvSpPr txBox="1"/>
          <p:nvPr/>
        </p:nvSpPr>
        <p:spPr>
          <a:xfrm>
            <a:off x="8346890" y="5546556"/>
            <a:ext cx="14134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1911C6-3EAD-4375-BC4E-848CA75ACDE2}"/>
              </a:ext>
            </a:extLst>
          </p:cNvPr>
          <p:cNvCxnSpPr>
            <a:cxnSpLocks/>
          </p:cNvCxnSpPr>
          <p:nvPr/>
        </p:nvCxnSpPr>
        <p:spPr>
          <a:xfrm>
            <a:off x="4688874" y="5843502"/>
            <a:ext cx="12679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BB45041-2D5E-488A-9FBF-B0F0F261A1A9}"/>
              </a:ext>
            </a:extLst>
          </p:cNvPr>
          <p:cNvSpPr txBox="1"/>
          <p:nvPr/>
        </p:nvSpPr>
        <p:spPr>
          <a:xfrm>
            <a:off x="4810516" y="5648827"/>
            <a:ext cx="10373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DA6CFA-1F0F-42FE-B9AC-6569474BDAFD}"/>
              </a:ext>
            </a:extLst>
          </p:cNvPr>
          <p:cNvCxnSpPr>
            <a:cxnSpLocks/>
          </p:cNvCxnSpPr>
          <p:nvPr/>
        </p:nvCxnSpPr>
        <p:spPr>
          <a:xfrm>
            <a:off x="2538135" y="5967084"/>
            <a:ext cx="2010881" cy="1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443D7A-4ED4-4D99-8922-6AD3BCF0CCF6}"/>
              </a:ext>
            </a:extLst>
          </p:cNvPr>
          <p:cNvSpPr txBox="1"/>
          <p:nvPr/>
        </p:nvSpPr>
        <p:spPr>
          <a:xfrm>
            <a:off x="3453612" y="5770288"/>
            <a:ext cx="10653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commandResult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F468B3-C926-4525-9532-2DCBF65CB921}"/>
              </a:ext>
            </a:extLst>
          </p:cNvPr>
          <p:cNvCxnSpPr>
            <a:cxnSpLocks/>
          </p:cNvCxnSpPr>
          <p:nvPr/>
        </p:nvCxnSpPr>
        <p:spPr>
          <a:xfrm>
            <a:off x="4688874" y="2082527"/>
            <a:ext cx="21679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5910ED8-29F3-474E-8DA2-7A0389F2A4D7}"/>
              </a:ext>
            </a:extLst>
          </p:cNvPr>
          <p:cNvCxnSpPr>
            <a:cxnSpLocks/>
          </p:cNvCxnSpPr>
          <p:nvPr/>
        </p:nvCxnSpPr>
        <p:spPr>
          <a:xfrm>
            <a:off x="6133023" y="3107369"/>
            <a:ext cx="2252113" cy="124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62">
            <a:extLst>
              <a:ext uri="{FF2B5EF4-FFF2-40B4-BE49-F238E27FC236}">
                <a16:creationId xmlns:a16="http://schemas.microsoft.com/office/drawing/2014/main" id="{9AAC540A-DE02-4540-B7C9-9C9C83248251}"/>
              </a:ext>
            </a:extLst>
          </p:cNvPr>
          <p:cNvSpPr/>
          <p:nvPr/>
        </p:nvSpPr>
        <p:spPr>
          <a:xfrm>
            <a:off x="9006030" y="5056607"/>
            <a:ext cx="1828800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:AddTheaterCommand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3EF85-01BA-4FE2-8FDA-CAE84631D688}"/>
              </a:ext>
            </a:extLst>
          </p:cNvPr>
          <p:cNvSpPr/>
          <p:nvPr/>
        </p:nvSpPr>
        <p:spPr>
          <a:xfrm flipH="1">
            <a:off x="9787859" y="5403365"/>
            <a:ext cx="195459" cy="3734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43" name="Rectangle 62">
            <a:extLst>
              <a:ext uri="{FF2B5EF4-FFF2-40B4-BE49-F238E27FC236}">
                <a16:creationId xmlns:a16="http://schemas.microsoft.com/office/drawing/2014/main" id="{2DEC9B14-D5D5-46DF-B480-09FB79E8D2F2}"/>
              </a:ext>
            </a:extLst>
          </p:cNvPr>
          <p:cNvSpPr/>
          <p:nvPr/>
        </p:nvSpPr>
        <p:spPr>
          <a:xfrm>
            <a:off x="6771897" y="1105616"/>
            <a:ext cx="1124694" cy="34675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:Argument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Multimap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03F4BF-2E0D-4F29-BA67-766D8A053AD6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 flipH="1">
            <a:off x="7330424" y="1452373"/>
            <a:ext cx="3820" cy="102812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4D7CA3B-8A4E-460C-B7A3-361B30B46DD9}"/>
              </a:ext>
            </a:extLst>
          </p:cNvPr>
          <p:cNvSpPr/>
          <p:nvPr/>
        </p:nvSpPr>
        <p:spPr>
          <a:xfrm>
            <a:off x="7210882" y="2480493"/>
            <a:ext cx="239084" cy="3268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F844EE-BAD2-4716-82A6-FC3AF2CFC53F}"/>
              </a:ext>
            </a:extLst>
          </p:cNvPr>
          <p:cNvCxnSpPr>
            <a:cxnSpLocks/>
          </p:cNvCxnSpPr>
          <p:nvPr/>
        </p:nvCxnSpPr>
        <p:spPr>
          <a:xfrm>
            <a:off x="6140924" y="2488350"/>
            <a:ext cx="1069958" cy="484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039B2F3-4705-4A23-B4FF-B762DB0FF401}"/>
              </a:ext>
            </a:extLst>
          </p:cNvPr>
          <p:cNvSpPr txBox="1"/>
          <p:nvPr/>
        </p:nvSpPr>
        <p:spPr>
          <a:xfrm>
            <a:off x="6381953" y="2305748"/>
            <a:ext cx="102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tokenize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D01E4C-E679-4304-8A72-C2BA88B800F6}"/>
              </a:ext>
            </a:extLst>
          </p:cNvPr>
          <p:cNvCxnSpPr>
            <a:cxnSpLocks/>
          </p:cNvCxnSpPr>
          <p:nvPr/>
        </p:nvCxnSpPr>
        <p:spPr>
          <a:xfrm>
            <a:off x="6099693" y="2802419"/>
            <a:ext cx="1107316" cy="4303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88664D5-7A3B-4D8A-B1B2-6658374B78D6}"/>
              </a:ext>
            </a:extLst>
          </p:cNvPr>
          <p:cNvSpPr/>
          <p:nvPr/>
        </p:nvSpPr>
        <p:spPr>
          <a:xfrm>
            <a:off x="8364693" y="3120592"/>
            <a:ext cx="170852" cy="2477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341C340-719D-4E7B-AAE7-21E6F471AB27}"/>
              </a:ext>
            </a:extLst>
          </p:cNvPr>
          <p:cNvCxnSpPr>
            <a:cxnSpLocks/>
          </p:cNvCxnSpPr>
          <p:nvPr/>
        </p:nvCxnSpPr>
        <p:spPr>
          <a:xfrm>
            <a:off x="6110112" y="3357693"/>
            <a:ext cx="2277142" cy="253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5E00E5-6029-41FB-9E42-759158BB39E6}"/>
              </a:ext>
            </a:extLst>
          </p:cNvPr>
          <p:cNvSpPr txBox="1"/>
          <p:nvPr/>
        </p:nvSpPr>
        <p:spPr>
          <a:xfrm>
            <a:off x="6189193" y="2912449"/>
            <a:ext cx="102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parseIndex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5ADEEF-71D5-4BC2-AF4B-41E95D0708F8}"/>
              </a:ext>
            </a:extLst>
          </p:cNvPr>
          <p:cNvSpPr txBox="1"/>
          <p:nvPr/>
        </p:nvSpPr>
        <p:spPr>
          <a:xfrm>
            <a:off x="7988402" y="3344350"/>
            <a:ext cx="102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index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186F8E-335A-4596-89DD-C6E405C2FC55}"/>
              </a:ext>
            </a:extLst>
          </p:cNvPr>
          <p:cNvCxnSpPr>
            <a:cxnSpLocks/>
          </p:cNvCxnSpPr>
          <p:nvPr/>
        </p:nvCxnSpPr>
        <p:spPr>
          <a:xfrm>
            <a:off x="6128789" y="3927067"/>
            <a:ext cx="22520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A45F2ED-189C-4035-BA40-7B1260D59C50}"/>
              </a:ext>
            </a:extLst>
          </p:cNvPr>
          <p:cNvSpPr/>
          <p:nvPr/>
        </p:nvSpPr>
        <p:spPr>
          <a:xfrm>
            <a:off x="8364284" y="3927464"/>
            <a:ext cx="170852" cy="2477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5D68205-2ABF-4CBF-ABDF-113F077A16AB}"/>
              </a:ext>
            </a:extLst>
          </p:cNvPr>
          <p:cNvSpPr txBox="1"/>
          <p:nvPr/>
        </p:nvSpPr>
        <p:spPr>
          <a:xfrm>
            <a:off x="6198005" y="3697293"/>
            <a:ext cx="102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parseTheaters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D76B350-FAC4-4356-821B-E211463AD7FA}"/>
              </a:ext>
            </a:extLst>
          </p:cNvPr>
          <p:cNvCxnSpPr>
            <a:cxnSpLocks/>
          </p:cNvCxnSpPr>
          <p:nvPr/>
        </p:nvCxnSpPr>
        <p:spPr>
          <a:xfrm>
            <a:off x="6099693" y="4157231"/>
            <a:ext cx="2277142" cy="2535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DA038E6-7CEF-429E-91A0-4F780680CE75}"/>
              </a:ext>
            </a:extLst>
          </p:cNvPr>
          <p:cNvSpPr txBox="1"/>
          <p:nvPr/>
        </p:nvSpPr>
        <p:spPr>
          <a:xfrm>
            <a:off x="7528296" y="4185479"/>
            <a:ext cx="10284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newTheaters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C6A046-A63A-4A08-89A6-E8A1392E09BB}"/>
              </a:ext>
            </a:extLst>
          </p:cNvPr>
          <p:cNvCxnSpPr>
            <a:cxnSpLocks/>
          </p:cNvCxnSpPr>
          <p:nvPr/>
        </p:nvCxnSpPr>
        <p:spPr>
          <a:xfrm flipH="1">
            <a:off x="5995008" y="2480493"/>
            <a:ext cx="1" cy="35071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3A2F898-572C-4CFE-B1B2-2499C8B09022}"/>
              </a:ext>
            </a:extLst>
          </p:cNvPr>
          <p:cNvCxnSpPr>
            <a:cxnSpLocks/>
          </p:cNvCxnSpPr>
          <p:nvPr/>
        </p:nvCxnSpPr>
        <p:spPr>
          <a:xfrm flipH="1">
            <a:off x="9885588" y="5285196"/>
            <a:ext cx="3" cy="5982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08170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Jun Yuan</dc:creator>
  <cp:lastModifiedBy>Chan Jun Yuan</cp:lastModifiedBy>
  <cp:revision>16</cp:revision>
  <dcterms:created xsi:type="dcterms:W3CDTF">2018-03-25T07:29:07Z</dcterms:created>
  <dcterms:modified xsi:type="dcterms:W3CDTF">2018-03-25T10:12:55Z</dcterms:modified>
</cp:coreProperties>
</file>