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79" d="100"/>
          <a:sy n="79" d="100"/>
        </p:scale>
        <p:origin x="1617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06676" y="1727200"/>
            <a:ext cx="7490735" cy="327355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16407" y="286782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16200000" flipH="1">
            <a:off x="4183658" y="373954"/>
            <a:ext cx="363678" cy="4604546"/>
          </a:xfrm>
          <a:prstGeom prst="bentConnector3">
            <a:avLst>
              <a:gd name="adj1" fmla="val -19633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45848" y="3326536"/>
            <a:ext cx="43133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09800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</p:cNvCxnSpPr>
          <p:nvPr/>
        </p:nvCxnSpPr>
        <p:spPr>
          <a:xfrm>
            <a:off x="2445848" y="2795516"/>
            <a:ext cx="44975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209800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1831" y="285364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1480" cy="26633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19240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066909"/>
            <a:ext cx="434402" cy="9679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3050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47909"/>
            <a:ext cx="434402" cy="5869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65727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800169"/>
            <a:ext cx="434402" cy="2347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990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988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39111" y="231710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27824" y="441573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411566" y="3672854"/>
            <a:ext cx="1007712" cy="824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endCxn id="57" idx="3"/>
          </p:cNvCxnSpPr>
          <p:nvPr/>
        </p:nvCxnSpPr>
        <p:spPr>
          <a:xfrm rot="10800000">
            <a:off x="5634298" y="2453949"/>
            <a:ext cx="758385" cy="413230"/>
          </a:xfrm>
          <a:prstGeom prst="bentConnector3">
            <a:avLst>
              <a:gd name="adj1" fmla="val -44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777C7B80-BD17-4BC9-B6B8-897B29553936}"/>
              </a:ext>
            </a:extLst>
          </p:cNvPr>
          <p:cNvSpPr/>
          <p:nvPr/>
        </p:nvSpPr>
        <p:spPr>
          <a:xfrm>
            <a:off x="4481993" y="414904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UniqueJobList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D4D3591D-0B54-4D4E-A64E-7872C741AA5E}"/>
              </a:ext>
            </a:extLst>
          </p:cNvPr>
          <p:cNvSpPr/>
          <p:nvPr/>
        </p:nvSpPr>
        <p:spPr>
          <a:xfrm>
            <a:off x="6283298" y="410431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69CBBFE-7F3C-411E-A9A8-EBED4C6E49DD}"/>
              </a:ext>
            </a:extLst>
          </p:cNvPr>
          <p:cNvSpPr/>
          <p:nvPr/>
        </p:nvSpPr>
        <p:spPr>
          <a:xfrm>
            <a:off x="5638203" y="4191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0956B9D4-8063-4BC7-B50E-239E5D60FB16}"/>
              </a:ext>
            </a:extLst>
          </p:cNvPr>
          <p:cNvCxnSpPr>
            <a:stCxn id="71" idx="3"/>
            <a:endCxn id="55" idx="1"/>
          </p:cNvCxnSpPr>
          <p:nvPr/>
        </p:nvCxnSpPr>
        <p:spPr>
          <a:xfrm>
            <a:off x="5874251" y="4277690"/>
            <a:ext cx="409047" cy="12700"/>
          </a:xfrm>
          <a:prstGeom prst="bentConnector3">
            <a:avLst>
              <a:gd name="adj1" fmla="val -246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81506480-F0E9-43BC-B7BE-87E07B254375}"/>
              </a:ext>
            </a:extLst>
          </p:cNvPr>
          <p:cNvSpPr/>
          <p:nvPr/>
        </p:nvSpPr>
        <p:spPr>
          <a:xfrm>
            <a:off x="7712397" y="38311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01DA3251-B82F-4055-B5CC-08726B6AE79B}"/>
              </a:ext>
            </a:extLst>
          </p:cNvPr>
          <p:cNvSpPr/>
          <p:nvPr/>
        </p:nvSpPr>
        <p:spPr>
          <a:xfrm>
            <a:off x="7036923" y="42462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94ACB312-0E31-4702-AD28-5B82EFE91784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 flipV="1">
            <a:off x="7272971" y="3974019"/>
            <a:ext cx="439426" cy="3588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DEB284DE-2F71-4A5E-BAF2-2B02BC7A88D8}"/>
              </a:ext>
            </a:extLst>
          </p:cNvPr>
          <p:cNvSpPr/>
          <p:nvPr/>
        </p:nvSpPr>
        <p:spPr>
          <a:xfrm>
            <a:off x="7714563" y="4514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0">
            <a:extLst>
              <a:ext uri="{FF2B5EF4-FFF2-40B4-BE49-F238E27FC236}">
                <a16:creationId xmlns:a16="http://schemas.microsoft.com/office/drawing/2014/main" id="{DEB97038-90FA-48FE-A304-EBDBB67C4A89}"/>
              </a:ext>
            </a:extLst>
          </p:cNvPr>
          <p:cNvCxnSpPr>
            <a:stCxn id="74" idx="3"/>
            <a:endCxn id="82" idx="1"/>
          </p:cNvCxnSpPr>
          <p:nvPr/>
        </p:nvCxnSpPr>
        <p:spPr>
          <a:xfrm>
            <a:off x="7272971" y="4332910"/>
            <a:ext cx="441592" cy="3247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CDDB9356-5EC5-4C7B-8495-1F44E7370BDE}"/>
              </a:ext>
            </a:extLst>
          </p:cNvPr>
          <p:cNvSpPr/>
          <p:nvPr/>
        </p:nvSpPr>
        <p:spPr>
          <a:xfrm>
            <a:off x="7716092" y="41717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83">
            <a:extLst>
              <a:ext uri="{FF2B5EF4-FFF2-40B4-BE49-F238E27FC236}">
                <a16:creationId xmlns:a16="http://schemas.microsoft.com/office/drawing/2014/main" id="{2BFC9CA1-BF6F-479C-ABA9-3621E10D407D}"/>
              </a:ext>
            </a:extLst>
          </p:cNvPr>
          <p:cNvCxnSpPr>
            <a:stCxn id="74" idx="3"/>
            <a:endCxn id="88" idx="1"/>
          </p:cNvCxnSpPr>
          <p:nvPr/>
        </p:nvCxnSpPr>
        <p:spPr>
          <a:xfrm flipV="1">
            <a:off x="7272971" y="4314661"/>
            <a:ext cx="443121" cy="182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6B3BC84D-E175-45A9-B07D-96A2232D4615}"/>
              </a:ext>
            </a:extLst>
          </p:cNvPr>
          <p:cNvSpPr/>
          <p:nvPr/>
        </p:nvSpPr>
        <p:spPr>
          <a:xfrm>
            <a:off x="7712397" y="33706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85">
            <a:extLst>
              <a:ext uri="{FF2B5EF4-FFF2-40B4-BE49-F238E27FC236}">
                <a16:creationId xmlns:a16="http://schemas.microsoft.com/office/drawing/2014/main" id="{5CBAA130-5794-4AC1-88F7-77F951901204}"/>
              </a:ext>
            </a:extLst>
          </p:cNvPr>
          <p:cNvCxnSpPr>
            <a:cxnSpLocks/>
            <a:stCxn id="78" idx="3"/>
            <a:endCxn id="92" idx="1"/>
          </p:cNvCxnSpPr>
          <p:nvPr/>
        </p:nvCxnSpPr>
        <p:spPr>
          <a:xfrm>
            <a:off x="7277995" y="3034891"/>
            <a:ext cx="434402" cy="4786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29">
            <a:extLst>
              <a:ext uri="{FF2B5EF4-FFF2-40B4-BE49-F238E27FC236}">
                <a16:creationId xmlns:a16="http://schemas.microsoft.com/office/drawing/2014/main" id="{8E48D990-6D2A-4604-B946-516925DF8EB6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220351" y="2760681"/>
            <a:ext cx="261642" cy="15617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907E50-47C6-4826-B808-08393CA98B62}"/>
              </a:ext>
            </a:extLst>
          </p:cNvPr>
          <p:cNvSpPr txBox="1"/>
          <p:nvPr/>
        </p:nvSpPr>
        <p:spPr>
          <a:xfrm>
            <a:off x="5749378" y="466383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106">
            <a:extLst>
              <a:ext uri="{FF2B5EF4-FFF2-40B4-BE49-F238E27FC236}">
                <a16:creationId xmlns:a16="http://schemas.microsoft.com/office/drawing/2014/main" id="{D058A806-422E-4A13-9400-8C302D713BF9}"/>
              </a:ext>
            </a:extLst>
          </p:cNvPr>
          <p:cNvCxnSpPr>
            <a:cxnSpLocks/>
            <a:stCxn id="9" idx="1"/>
            <a:endCxn id="55" idx="2"/>
          </p:cNvCxnSpPr>
          <p:nvPr/>
        </p:nvCxnSpPr>
        <p:spPr>
          <a:xfrm rot="16200000" flipH="1">
            <a:off x="3918785" y="1732463"/>
            <a:ext cx="863047" cy="4574166"/>
          </a:xfrm>
          <a:prstGeom prst="bentConnector3">
            <a:avLst>
              <a:gd name="adj1" fmla="val 15027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40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Sashankh C</cp:lastModifiedBy>
  <cp:revision>63</cp:revision>
  <dcterms:created xsi:type="dcterms:W3CDTF">2016-07-22T14:33:02Z</dcterms:created>
  <dcterms:modified xsi:type="dcterms:W3CDTF">2018-04-14T15:17:07Z</dcterms:modified>
</cp:coreProperties>
</file>