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35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1207-2EA6-4DA2-9D12-31A0BE48C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E228F-8F71-461D-BF7D-8CB1071F4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E16F-68F3-4EFC-9A2C-7BACE4B7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AB5F-95B3-4645-867D-3E2457A4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CF261-95B8-47CE-9985-2FD7DCD3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59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7398-F0CC-4B5A-86CB-E39EA2F8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48D8-EDB4-4548-8D99-A61F30A18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7F790-D5F2-4045-954C-32F32A74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F907-CA95-4CE6-AA0A-DF61AA67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9C379-A7B1-41D3-91AC-07C1DDCD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5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8EAE8-5876-471F-A159-6C2092F6C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237F9-78AC-4ED2-A700-F784A7A13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75DFB-F601-477B-989A-E28168A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DC78E-FA24-4C2C-8A09-0566F27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D5D78-8481-43A6-B8F2-3CF6817B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92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EEB9-7DD1-4BB5-93CC-AD94052A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93BBF-A182-47FD-A502-D8D1373D7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F8CEB-3583-450D-A98C-D6CD416D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35432-4820-47D4-9E36-DB924B29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183C9-6E79-4F75-B11D-8DC6E0B0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34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CC6E-3F26-4A48-A826-1C7D8CF5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F0C9A-4F40-44F8-A57B-542B26EDE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6558A-410F-46E0-997B-19141480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167C-3F61-4139-9F3D-12659AB4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B9139-1017-4BD1-86ED-76E81FC3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4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41B8-34E9-4159-8B0D-C555D70A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9BF21-17F7-4919-9191-164B2EE82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A4A7E-C047-498B-B518-44A1C28ED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65480-68BE-4C39-8530-5597718C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E8D10-548B-4ECF-95F0-7FCDE4BB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B11BA-43D6-4D89-B9AC-B2D625D9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48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5BFB-CC83-4A79-81F7-F46B2FE8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27E26-1DD8-42E3-88C7-655A60F97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032E1-C905-4B9D-91D0-6671C54A1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8A888-99AF-43A4-8ECF-C3143724E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0F84D-71E3-40B8-8558-F6C7BD69D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B06AC-DA9D-4163-976E-4DD4F95C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8726B-9553-4E41-96A5-6E0F4E20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B73588-B492-4CA1-B9E5-386F0097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13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99FB-E4C9-4B4F-9BD7-4F320C6F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67864-3CC2-4BC3-B6F8-03778AE3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524B0-AFC6-4843-A601-C72E2DFB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2FC41-8494-431F-B59D-9FEEAA7A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3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C971A-E46C-4794-937F-FAC64BDB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3E6D9-D24D-47FB-8B83-3835EF3F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61136-23DC-471A-B718-D6888D39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53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8A32-ACDA-44DB-9E0A-07E224A6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88C8-391C-42C6-BD0C-DE0734904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5830-F5F4-452F-807D-2E9412722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EF93C-03D0-48A4-9C55-A4B3B6DB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31AB5-BDF2-49B5-95A5-42AB864D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E0180-DEDE-4BED-BD66-E9F1BBA5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5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DBF2-25A8-45F9-8BC2-A1A769A1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F678A-0F31-4F97-A4F2-241337BEA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948BD-9E24-4AD0-A1C2-66506889B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52140-E2C7-4D9F-9C9A-3F1A7D5C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F7CB-07E8-4F3C-AB3B-B93D92CC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D9165-6742-4517-9D94-633AC073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E355B-1918-4924-ADB2-D0863035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0852D-529D-40FA-9C78-7AF43C229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FBCE2-2733-4F6D-88F7-A0BC413AF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49AAE-4DA7-4700-B76C-342BEFD61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557AA-9B43-4C93-AACD-D29C2AF7B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9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74C7C4D-5315-4B27-822F-F59468C46B44}"/>
              </a:ext>
            </a:extLst>
          </p:cNvPr>
          <p:cNvGrpSpPr/>
          <p:nvPr/>
        </p:nvGrpSpPr>
        <p:grpSpPr>
          <a:xfrm>
            <a:off x="1185989" y="-1"/>
            <a:ext cx="8555735" cy="6858001"/>
            <a:chOff x="1185989" y="-1"/>
            <a:chExt cx="8555735" cy="6858001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6EF499DF-373F-4EF4-BA33-62FF545042A9}"/>
                </a:ext>
              </a:extLst>
            </p:cNvPr>
            <p:cNvSpPr/>
            <p:nvPr/>
          </p:nvSpPr>
          <p:spPr>
            <a:xfrm>
              <a:off x="4976261" y="3205213"/>
              <a:ext cx="885524" cy="6352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2D2F45-FAA2-4577-998C-228A8A346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5989" y="-1"/>
              <a:ext cx="3552444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6FDFB6-2A52-4926-9243-91DF94870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8859" y="0"/>
              <a:ext cx="3562865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13A7BE-1899-4871-9C8A-DEFD6D5C4EA4}"/>
                </a:ext>
              </a:extLst>
            </p:cNvPr>
            <p:cNvSpPr/>
            <p:nvPr/>
          </p:nvSpPr>
          <p:spPr>
            <a:xfrm>
              <a:off x="8380522" y="2965515"/>
              <a:ext cx="1154095" cy="56779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179BA0-241B-4ECF-92A6-0D102C10E2B9}"/>
                </a:ext>
              </a:extLst>
            </p:cNvPr>
            <p:cNvCxnSpPr>
              <a:cxnSpLocks/>
              <a:stCxn id="8" idx="1"/>
              <a:endCxn id="14" idx="3"/>
            </p:cNvCxnSpPr>
            <p:nvPr/>
          </p:nvCxnSpPr>
          <p:spPr>
            <a:xfrm flipH="1">
              <a:off x="4595923" y="3249414"/>
              <a:ext cx="3784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D95AF-4D90-465E-8274-8A51EC6446A7}"/>
                </a:ext>
              </a:extLst>
            </p:cNvPr>
            <p:cNvSpPr/>
            <p:nvPr/>
          </p:nvSpPr>
          <p:spPr>
            <a:xfrm>
              <a:off x="3441828" y="2965515"/>
              <a:ext cx="1154095" cy="56779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2275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C7144C-FC30-428B-A8BB-864F6B905195}"/>
              </a:ext>
            </a:extLst>
          </p:cNvPr>
          <p:cNvGrpSpPr/>
          <p:nvPr/>
        </p:nvGrpSpPr>
        <p:grpSpPr>
          <a:xfrm>
            <a:off x="1171836" y="0"/>
            <a:ext cx="8689966" cy="6858000"/>
            <a:chOff x="1171836" y="0"/>
            <a:chExt cx="8689966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5956EC-C18C-4D65-9912-CE2641B76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1836" y="0"/>
              <a:ext cx="3587050" cy="6858000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E4757076-C40E-460A-84B9-19E25856C729}"/>
                </a:ext>
              </a:extLst>
            </p:cNvPr>
            <p:cNvSpPr/>
            <p:nvPr/>
          </p:nvSpPr>
          <p:spPr>
            <a:xfrm>
              <a:off x="4976261" y="3205213"/>
              <a:ext cx="885524" cy="6352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6318AA-3534-4121-9FCA-FFF67D406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3000" y="0"/>
              <a:ext cx="356588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A0AB2A-CA72-41D1-8483-D91790C84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0883" y="0"/>
              <a:ext cx="3610919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AE8F2F-65CA-4D8F-B1C5-813D6478FA2E}"/>
                </a:ext>
              </a:extLst>
            </p:cNvPr>
            <p:cNvSpPr/>
            <p:nvPr/>
          </p:nvSpPr>
          <p:spPr>
            <a:xfrm>
              <a:off x="8300623" y="1825625"/>
              <a:ext cx="1245582" cy="61573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A4E2551-8827-47E1-BB71-596B4366D8F6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607511" y="2133492"/>
              <a:ext cx="3693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FBE6C4-9C9A-44B4-8033-8609C43A1CF4}"/>
                </a:ext>
              </a:extLst>
            </p:cNvPr>
            <p:cNvSpPr/>
            <p:nvPr/>
          </p:nvSpPr>
          <p:spPr>
            <a:xfrm>
              <a:off x="3361929" y="1825625"/>
              <a:ext cx="1245582" cy="61573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902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97B7B03-960C-4C90-B629-F81DC477B0BA}"/>
              </a:ext>
            </a:extLst>
          </p:cNvPr>
          <p:cNvGrpSpPr/>
          <p:nvPr/>
        </p:nvGrpSpPr>
        <p:grpSpPr>
          <a:xfrm>
            <a:off x="1422976" y="0"/>
            <a:ext cx="8478594" cy="6875253"/>
            <a:chOff x="1422976" y="0"/>
            <a:chExt cx="8478594" cy="68752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7A7A2F-8296-4240-AD60-D10D27D1A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2976" y="0"/>
              <a:ext cx="3600794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48F707-DF78-4CB5-96E8-F8FAF810B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1995" y="17253"/>
              <a:ext cx="3579575" cy="6858000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391D0253-9232-41AE-A0EE-ABEBDC1915DD}"/>
                </a:ext>
              </a:extLst>
            </p:cNvPr>
            <p:cNvSpPr/>
            <p:nvPr/>
          </p:nvSpPr>
          <p:spPr>
            <a:xfrm>
              <a:off x="5246388" y="3333195"/>
              <a:ext cx="885524" cy="6352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A708A3-E259-42E5-BAF8-FBF71032619D}"/>
                </a:ext>
              </a:extLst>
            </p:cNvPr>
            <p:cNvSpPr/>
            <p:nvPr/>
          </p:nvSpPr>
          <p:spPr>
            <a:xfrm>
              <a:off x="8493128" y="2971032"/>
              <a:ext cx="1245582" cy="61573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BEA8D9F-B8CD-4ECE-BE0A-2CCFF7CF0B40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800016" y="3278899"/>
              <a:ext cx="3693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A969B9-BC21-443E-A66A-942BE14351CE}"/>
                </a:ext>
              </a:extLst>
            </p:cNvPr>
            <p:cNvSpPr/>
            <p:nvPr/>
          </p:nvSpPr>
          <p:spPr>
            <a:xfrm>
              <a:off x="3554434" y="2971032"/>
              <a:ext cx="1245582" cy="61573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0069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97132-16DE-4981-9939-9067736A4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02" y="0"/>
            <a:ext cx="3576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1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2B59B8-64FD-404D-8E94-F3585BBBA268}"/>
              </a:ext>
            </a:extLst>
          </p:cNvPr>
          <p:cNvGrpSpPr/>
          <p:nvPr/>
        </p:nvGrpSpPr>
        <p:grpSpPr>
          <a:xfrm>
            <a:off x="1427275" y="0"/>
            <a:ext cx="8528246" cy="6858000"/>
            <a:chOff x="1427275" y="0"/>
            <a:chExt cx="8528246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9A858A2-4D0D-4D32-9F75-2F71CA353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5343" y="0"/>
              <a:ext cx="3580178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E3451C-11E6-4CBD-B37E-BE1CC635A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7275" y="0"/>
              <a:ext cx="3600794" cy="6858000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B04B49F-9D19-40D4-BF75-5E979B2C409A}"/>
                </a:ext>
              </a:extLst>
            </p:cNvPr>
            <p:cNvSpPr/>
            <p:nvPr/>
          </p:nvSpPr>
          <p:spPr>
            <a:xfrm>
              <a:off x="5258944" y="3111366"/>
              <a:ext cx="885524" cy="6352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8335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03E6223-250D-4A98-AB47-99AB1D555D82}"/>
              </a:ext>
            </a:extLst>
          </p:cNvPr>
          <p:cNvGrpSpPr/>
          <p:nvPr/>
        </p:nvGrpSpPr>
        <p:grpSpPr>
          <a:xfrm>
            <a:off x="1230404" y="0"/>
            <a:ext cx="8775656" cy="6858000"/>
            <a:chOff x="1230404" y="0"/>
            <a:chExt cx="8775656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10A2AE-8FDF-40FA-8A9E-CE1E32E7C49A}"/>
                </a:ext>
              </a:extLst>
            </p:cNvPr>
            <p:cNvGrpSpPr/>
            <p:nvPr/>
          </p:nvGrpSpPr>
          <p:grpSpPr>
            <a:xfrm>
              <a:off x="1230404" y="0"/>
              <a:ext cx="4717264" cy="6858000"/>
              <a:chOff x="1230404" y="0"/>
              <a:chExt cx="4717264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733588B-FE85-4384-9D92-2D2843564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0404" y="0"/>
                <a:ext cx="3583459" cy="6858000"/>
              </a:xfrm>
              <a:prstGeom prst="rect">
                <a:avLst/>
              </a:prstGeom>
            </p:spPr>
          </p:pic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935E94FD-830E-4E24-95EB-44C425EAEE7E}"/>
                  </a:ext>
                </a:extLst>
              </p:cNvPr>
              <p:cNvSpPr/>
              <p:nvPr/>
            </p:nvSpPr>
            <p:spPr>
              <a:xfrm>
                <a:off x="5062144" y="3205212"/>
                <a:ext cx="885524" cy="63526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F49469-8745-4AC5-9149-5DB738086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465" y="0"/>
              <a:ext cx="357659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8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Sashankh C</dc:creator>
  <cp:lastModifiedBy>Sashankh C</cp:lastModifiedBy>
  <cp:revision>5</cp:revision>
  <dcterms:created xsi:type="dcterms:W3CDTF">2018-04-14T20:37:26Z</dcterms:created>
  <dcterms:modified xsi:type="dcterms:W3CDTF">2018-04-15T01:14:42Z</dcterms:modified>
</cp:coreProperties>
</file>