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7"/>
    <p:restoredTop sz="94607"/>
  </p:normalViewPr>
  <p:slideViewPr>
    <p:cSldViewPr showGuides="1">
      <p:cViewPr>
        <p:scale>
          <a:sx n="130" d="100"/>
          <a:sy n="130" d="100"/>
        </p:scale>
        <p:origin x="752" y="-6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65"/>
          <p:cNvSpPr/>
          <p:nvPr/>
        </p:nvSpPr>
        <p:spPr>
          <a:xfrm>
            <a:off x="2895600" y="2057400"/>
            <a:ext cx="3810000" cy="2667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3152605" y="25488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" name="Flowchart: Decision 96"/>
          <p:cNvSpPr/>
          <p:nvPr/>
        </p:nvSpPr>
        <p:spPr>
          <a:xfrm>
            <a:off x="3581398" y="290532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Rectangle 8"/>
          <p:cNvSpPr/>
          <p:nvPr/>
        </p:nvSpPr>
        <p:spPr>
          <a:xfrm>
            <a:off x="5257800" y="2642314"/>
            <a:ext cx="110066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Theme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3152606" y="3313344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GuiSettings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2" idx="2"/>
            <a:endCxn id="6" idx="0"/>
          </p:cNvCxnSpPr>
          <p:nvPr/>
        </p:nvCxnSpPr>
        <p:spPr>
          <a:xfrm>
            <a:off x="3699423" y="2895600"/>
            <a:ext cx="1" cy="41774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Elbow Connector 13"/>
          <p:cNvCxnSpPr>
            <a:stCxn id="6" idx="3"/>
            <a:endCxn id="4" idx="1"/>
          </p:cNvCxnSpPr>
          <p:nvPr/>
        </p:nvCxnSpPr>
        <p:spPr>
          <a:xfrm flipV="1">
            <a:off x="4246241" y="2815694"/>
            <a:ext cx="1011559" cy="67103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" name="Rectangle 8"/>
          <p:cNvSpPr/>
          <p:nvPr/>
        </p:nvSpPr>
        <p:spPr>
          <a:xfrm>
            <a:off x="5257800" y="3093351"/>
            <a:ext cx="110066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Window Width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1" name="Rectangle 8"/>
          <p:cNvSpPr/>
          <p:nvPr/>
        </p:nvSpPr>
        <p:spPr>
          <a:xfrm>
            <a:off x="5257800" y="3547091"/>
            <a:ext cx="110066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Window Height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2" name="Rectangle 8"/>
          <p:cNvSpPr/>
          <p:nvPr/>
        </p:nvSpPr>
        <p:spPr>
          <a:xfrm>
            <a:off x="5257800" y="4000831"/>
            <a:ext cx="1100667" cy="34256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Window Coordinates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9" name="Elbow Connector 28"/>
          <p:cNvCxnSpPr>
            <a:stCxn id="6" idx="3"/>
            <a:endCxn id="20" idx="1"/>
          </p:cNvCxnSpPr>
          <p:nvPr/>
        </p:nvCxnSpPr>
        <p:spPr>
          <a:xfrm flipV="1">
            <a:off x="4246241" y="3266731"/>
            <a:ext cx="1011559" cy="21999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4" name="Elbow Connector 33"/>
          <p:cNvCxnSpPr>
            <a:stCxn id="6" idx="3"/>
            <a:endCxn id="21" idx="1"/>
          </p:cNvCxnSpPr>
          <p:nvPr/>
        </p:nvCxnSpPr>
        <p:spPr>
          <a:xfrm>
            <a:off x="4246241" y="3486724"/>
            <a:ext cx="1011559" cy="23374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7" name="Elbow Connector 36"/>
          <p:cNvCxnSpPr>
            <a:stCxn id="6" idx="3"/>
            <a:endCxn id="22" idx="1"/>
          </p:cNvCxnSpPr>
          <p:nvPr/>
        </p:nvCxnSpPr>
        <p:spPr>
          <a:xfrm>
            <a:off x="4246241" y="3486724"/>
            <a:ext cx="1011559" cy="6853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Flowchart: Decision 96"/>
          <p:cNvSpPr/>
          <p:nvPr/>
        </p:nvSpPr>
        <p:spPr>
          <a:xfrm>
            <a:off x="4246240" y="340802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A52B217-5F80-4CAE-A892-D20DE5B9A802}"/>
              </a:ext>
            </a:extLst>
          </p:cNvPr>
          <p:cNvSpPr txBox="1"/>
          <p:nvPr/>
        </p:nvSpPr>
        <p:spPr>
          <a:xfrm>
            <a:off x="4992343" y="259765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A52B217-5F80-4CAE-A892-D20DE5B9A802}"/>
              </a:ext>
            </a:extLst>
          </p:cNvPr>
          <p:cNvSpPr txBox="1"/>
          <p:nvPr/>
        </p:nvSpPr>
        <p:spPr>
          <a:xfrm>
            <a:off x="4992343" y="301513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A52B217-5F80-4CAE-A892-D20DE5B9A802}"/>
              </a:ext>
            </a:extLst>
          </p:cNvPr>
          <p:cNvSpPr txBox="1"/>
          <p:nvPr/>
        </p:nvSpPr>
        <p:spPr>
          <a:xfrm>
            <a:off x="4992342" y="348302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A52B217-5F80-4CAE-A892-D20DE5B9A802}"/>
              </a:ext>
            </a:extLst>
          </p:cNvPr>
          <p:cNvSpPr txBox="1"/>
          <p:nvPr/>
        </p:nvSpPr>
        <p:spPr>
          <a:xfrm>
            <a:off x="4992342" y="393776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64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600" y="1981200"/>
            <a:ext cx="8834815" cy="2164943"/>
            <a:chOff x="155276" y="533399"/>
            <a:chExt cx="9001503" cy="2164944"/>
          </a:xfrm>
        </p:grpSpPr>
        <p:sp>
          <p:nvSpPr>
            <p:cNvPr id="3" name="Rectangle 62"/>
            <p:cNvSpPr/>
            <p:nvPr/>
          </p:nvSpPr>
          <p:spPr>
            <a:xfrm>
              <a:off x="1346780" y="607924"/>
              <a:ext cx="1114268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:UI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854255" y="944303"/>
              <a:ext cx="0" cy="1723059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1779176" y="1322291"/>
              <a:ext cx="150158" cy="1116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grpSp>
          <p:nvGrpSpPr>
            <p:cNvPr id="6" name="Actor"/>
            <p:cNvGrpSpPr/>
            <p:nvPr/>
          </p:nvGrpSpPr>
          <p:grpSpPr>
            <a:xfrm>
              <a:off x="155276" y="533399"/>
              <a:ext cx="330150" cy="573410"/>
              <a:chOff x="3239901" y="4149080"/>
              <a:chExt cx="648072" cy="1146820"/>
            </a:xfrm>
          </p:grpSpPr>
          <p:sp>
            <p:nvSpPr>
              <p:cNvPr id="29" name="Flowchart: Connector 7"/>
              <p:cNvSpPr/>
              <p:nvPr/>
            </p:nvSpPr>
            <p:spPr>
              <a:xfrm>
                <a:off x="3419872" y="4149080"/>
                <a:ext cx="288032" cy="288032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30" name="Straight Connector 29"/>
              <p:cNvCxnSpPr>
                <a:stCxn id="8" idx="4"/>
              </p:cNvCxnSpPr>
              <p:nvPr/>
            </p:nvCxnSpPr>
            <p:spPr>
              <a:xfrm>
                <a:off x="3563888" y="443711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31" name="Freeform 30"/>
              <p:cNvSpPr/>
              <p:nvPr/>
            </p:nvSpPr>
            <p:spPr>
              <a:xfrm>
                <a:off x="3324225" y="4933950"/>
                <a:ext cx="479425" cy="361950"/>
              </a:xfrm>
              <a:custGeom>
                <a:avLst/>
                <a:gdLst>
                  <a:gd name="connsiteX0" fmla="*/ 0 w 479425"/>
                  <a:gd name="connsiteY0" fmla="*/ 355600 h 361950"/>
                  <a:gd name="connsiteX1" fmla="*/ 241300 w 479425"/>
                  <a:gd name="connsiteY1" fmla="*/ 0 h 361950"/>
                  <a:gd name="connsiteX2" fmla="*/ 479425 w 479425"/>
                  <a:gd name="connsiteY2" fmla="*/ 36195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9425" h="361950">
                    <a:moveTo>
                      <a:pt x="0" y="355600"/>
                    </a:moveTo>
                    <a:lnTo>
                      <a:pt x="241300" y="0"/>
                    </a:lnTo>
                    <a:lnTo>
                      <a:pt x="479425" y="36195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3239901" y="4509120"/>
                <a:ext cx="6480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7" name="Rectangle 62"/>
            <p:cNvSpPr/>
            <p:nvPr/>
          </p:nvSpPr>
          <p:spPr>
            <a:xfrm>
              <a:off x="3398516" y="611611"/>
              <a:ext cx="1114268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:Logic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955650" y="975283"/>
              <a:ext cx="0" cy="172305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882283" y="1433476"/>
              <a:ext cx="146733" cy="90872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0" name="Rectangle 62"/>
            <p:cNvSpPr/>
            <p:nvPr/>
          </p:nvSpPr>
          <p:spPr>
            <a:xfrm>
              <a:off x="5417095" y="607924"/>
              <a:ext cx="1114268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:Model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974229" y="971596"/>
              <a:ext cx="0" cy="1723059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5900862" y="1538407"/>
              <a:ext cx="137609" cy="72759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20326" y="1322291"/>
              <a:ext cx="14588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70777" y="1411807"/>
              <a:ext cx="124845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/>
                <a:t>theme light</a:t>
              </a:r>
              <a:endParaRPr lang="en-US" sz="12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929333" y="1433476"/>
              <a:ext cx="1952950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085594" y="1551008"/>
              <a:ext cx="98498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execute()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029016" y="1538408"/>
              <a:ext cx="187184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347711" y="1620940"/>
              <a:ext cx="173869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err="1" smtClean="0">
                  <a:solidFill>
                    <a:srgbClr val="7030A0"/>
                  </a:solidFill>
                </a:rPr>
                <a:t>Theme.setTheme</a:t>
              </a:r>
              <a:r>
                <a:rPr lang="en-US" sz="1200" dirty="0" smtClean="0">
                  <a:solidFill>
                    <a:srgbClr val="7030A0"/>
                  </a:solidFill>
                </a:rPr>
                <a:t>(light)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99065" y="1688711"/>
              <a:ext cx="235771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accent5">
                      <a:lumMod val="75000"/>
                    </a:schemeClr>
                  </a:solidFill>
                </a:rPr>
                <a:t>post(</a:t>
              </a:r>
              <a:r>
                <a:rPr lang="en-US" sz="1200" dirty="0" err="1" smtClean="0">
                  <a:solidFill>
                    <a:schemeClr val="accent5">
                      <a:lumMod val="75000"/>
                    </a:schemeClr>
                  </a:solidFill>
                </a:rPr>
                <a:t>ChangeThemeEvent</a:t>
              </a:r>
              <a:r>
                <a:rPr lang="en-US" sz="1200" dirty="0" smtClean="0">
                  <a:solidFill>
                    <a:schemeClr val="accent5">
                      <a:lumMod val="75000"/>
                    </a:schemeClr>
                  </a:solidFill>
                </a:rPr>
                <a:t>)</a:t>
              </a:r>
              <a:endParaRPr 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029016" y="2263988"/>
              <a:ext cx="187184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929333" y="2342201"/>
              <a:ext cx="193437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4" idx="2"/>
            </p:cNvCxnSpPr>
            <p:nvPr/>
          </p:nvCxnSpPr>
          <p:spPr>
            <a:xfrm>
              <a:off x="320326" y="2438399"/>
              <a:ext cx="153392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62"/>
            <p:cNvSpPr/>
            <p:nvPr/>
          </p:nvSpPr>
          <p:spPr>
            <a:xfrm>
              <a:off x="7682775" y="597544"/>
              <a:ext cx="1397478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: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EventsCenter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8540144" y="954685"/>
              <a:ext cx="0" cy="1723059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8448769" y="1958804"/>
              <a:ext cx="182749" cy="23099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6056137" y="1958804"/>
              <a:ext cx="2392632" cy="23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28" idx="2"/>
            </p:cNvCxnSpPr>
            <p:nvPr/>
          </p:nvCxnSpPr>
          <p:spPr>
            <a:xfrm>
              <a:off x="6056137" y="2189801"/>
              <a:ext cx="2484007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14394" y="1099673"/>
              <a:ext cx="25" cy="159867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5027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31</Words>
  <Application>Microsoft Macintosh PowerPoint</Application>
  <PresentationFormat>On-screen Show (4:3)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Maddi Aadyaa</cp:lastModifiedBy>
  <cp:revision>67</cp:revision>
  <dcterms:created xsi:type="dcterms:W3CDTF">2016-07-22T14:33:02Z</dcterms:created>
  <dcterms:modified xsi:type="dcterms:W3CDTF">2018-04-14T12:11:54Z</dcterms:modified>
</cp:coreProperties>
</file>