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8"/>
  </p:normalViewPr>
  <p:slideViewPr>
    <p:cSldViewPr showGuides="1">
      <p:cViewPr>
        <p:scale>
          <a:sx n="83" d="100"/>
          <a:sy n="83" d="100"/>
        </p:scale>
        <p:origin x="1880" y="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576553" y="2467765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5630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40165" y="6011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63848" y="4220302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570266" y="4060081"/>
            <a:ext cx="3670598" cy="4692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671973" y="2718234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6575" y="3095586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14784" y="3208833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43541" y="-805533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768474" y="5079374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819015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400" y="4477820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193895" y="3543346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41767" y="4824343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41767" y="5061184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13718" y="3693549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23665" y="5079197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00065" y="4944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21255" y="4988949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11334" y="377091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10000" y="3587493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10572" y="345780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678063" y="3066998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12226" y="3691779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899636" y="4038600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13465" y="38243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51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2018-04-14T07:22:50Z</dcterms:modified>
</cp:coreProperties>
</file>