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00" d="100"/>
          <a:sy n="100" d="100"/>
        </p:scale>
        <p:origin x="612" y="-7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941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65">
            <a:extLst>
              <a:ext uri="{FF2B5EF4-FFF2-40B4-BE49-F238E27FC236}">
                <a16:creationId xmlns:a16="http://schemas.microsoft.com/office/drawing/2014/main" id="{2126271C-590E-4B60-8868-3D59B556D0C2}"/>
              </a:ext>
            </a:extLst>
          </p:cNvPr>
          <p:cNvSpPr/>
          <p:nvPr/>
        </p:nvSpPr>
        <p:spPr>
          <a:xfrm>
            <a:off x="3963325" y="228600"/>
            <a:ext cx="5054949" cy="43434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4">
                    <a:lumMod val="75000"/>
                  </a:schemeClr>
                </a:solidFill>
              </a:rPr>
              <a:t>Model</a:t>
            </a:r>
            <a:endParaRPr lang="en-SG" sz="12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-852995" y="228600"/>
            <a:ext cx="4662996" cy="4343392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cxnSp>
        <p:nvCxnSpPr>
          <p:cNvPr id="20" name="Straight Connector 19"/>
          <p:cNvCxnSpPr>
            <a:cxnSpLocks/>
            <a:endCxn id="4" idx="0"/>
          </p:cNvCxnSpPr>
          <p:nvPr/>
        </p:nvCxnSpPr>
        <p:spPr>
          <a:xfrm>
            <a:off x="3026332" y="2025800"/>
            <a:ext cx="0" cy="223241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5" name="Rectangle 64"/>
          <p:cNvSpPr/>
          <p:nvPr/>
        </p:nvSpPr>
        <p:spPr>
          <a:xfrm>
            <a:off x="2947765" y="3004094"/>
            <a:ext cx="152556" cy="120194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9" name="TextBox 78"/>
          <p:cNvSpPr txBox="1"/>
          <p:nvPr/>
        </p:nvSpPr>
        <p:spPr>
          <a:xfrm>
            <a:off x="3895496" y="3031932"/>
            <a:ext cx="78082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/>
              <a:t>addEntry</a:t>
            </a:r>
            <a:r>
              <a:rPr lang="en-US" sz="1200" dirty="0"/>
              <a:t>(e)</a:t>
            </a:r>
          </a:p>
        </p:txBody>
      </p:sp>
      <p:sp>
        <p:nvSpPr>
          <p:cNvPr id="84" name="Rectangle 62"/>
          <p:cNvSpPr/>
          <p:nvPr/>
        </p:nvSpPr>
        <p:spPr>
          <a:xfrm>
            <a:off x="5384508" y="1809782"/>
            <a:ext cx="1810496" cy="432035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CalendarManager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6224493" y="3373723"/>
            <a:ext cx="156202" cy="721565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40" name="Rectangle 62"/>
          <p:cNvSpPr/>
          <p:nvPr/>
        </p:nvSpPr>
        <p:spPr>
          <a:xfrm>
            <a:off x="4092074" y="531280"/>
            <a:ext cx="1778201" cy="432035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ModelManager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>
            <a:off x="4981732" y="878871"/>
            <a:ext cx="0" cy="354072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4884159" y="3250110"/>
            <a:ext cx="194547" cy="856311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2978362" y="3252610"/>
            <a:ext cx="192929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897130" y="4258211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9" name="Rectangle 62"/>
          <p:cNvSpPr/>
          <p:nvPr/>
        </p:nvSpPr>
        <p:spPr>
          <a:xfrm>
            <a:off x="2430120" y="1795147"/>
            <a:ext cx="1313231" cy="685252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ae:AddEvent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839766" y="2137773"/>
            <a:ext cx="159035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854D9FBB-2B36-4DC9-8B58-F7F177A8E586}"/>
              </a:ext>
            </a:extLst>
          </p:cNvPr>
          <p:cNvCxnSpPr>
            <a:cxnSpLocks/>
          </p:cNvCxnSpPr>
          <p:nvPr/>
        </p:nvCxnSpPr>
        <p:spPr>
          <a:xfrm>
            <a:off x="3112059" y="4020134"/>
            <a:ext cx="1840941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4E1C8CA-49DF-45D8-80A5-D5C8282EE927}"/>
              </a:ext>
            </a:extLst>
          </p:cNvPr>
          <p:cNvCxnSpPr>
            <a:cxnSpLocks/>
          </p:cNvCxnSpPr>
          <p:nvPr/>
        </p:nvCxnSpPr>
        <p:spPr>
          <a:xfrm>
            <a:off x="6300623" y="2179913"/>
            <a:ext cx="16839" cy="2192590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DEE7225-6527-47E2-9C48-DE9485DD5A4F}"/>
              </a:ext>
            </a:extLst>
          </p:cNvPr>
          <p:cNvCxnSpPr>
            <a:cxnSpLocks/>
          </p:cNvCxnSpPr>
          <p:nvPr/>
        </p:nvCxnSpPr>
        <p:spPr>
          <a:xfrm>
            <a:off x="5078706" y="3373723"/>
            <a:ext cx="1145787" cy="9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2607DA0-7EBB-4D04-93AE-CFD259F847D9}"/>
              </a:ext>
            </a:extLst>
          </p:cNvPr>
          <p:cNvCxnSpPr>
            <a:cxnSpLocks/>
          </p:cNvCxnSpPr>
          <p:nvPr/>
        </p:nvCxnSpPr>
        <p:spPr>
          <a:xfrm>
            <a:off x="-702255" y="4206040"/>
            <a:ext cx="365001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F9AEA9C-54D0-4CB0-AE49-51A566B69F58}"/>
              </a:ext>
            </a:extLst>
          </p:cNvPr>
          <p:cNvCxnSpPr>
            <a:cxnSpLocks/>
          </p:cNvCxnSpPr>
          <p:nvPr/>
        </p:nvCxnSpPr>
        <p:spPr>
          <a:xfrm>
            <a:off x="5072200" y="3963724"/>
            <a:ext cx="1133682" cy="1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2">
            <a:extLst>
              <a:ext uri="{FF2B5EF4-FFF2-40B4-BE49-F238E27FC236}">
                <a16:creationId xmlns:a16="http://schemas.microsoft.com/office/drawing/2014/main" id="{61FF3397-EF07-4016-8098-DAEF482C4389}"/>
              </a:ext>
            </a:extLst>
          </p:cNvPr>
          <p:cNvSpPr/>
          <p:nvPr/>
        </p:nvSpPr>
        <p:spPr>
          <a:xfrm>
            <a:off x="7247468" y="2228822"/>
            <a:ext cx="1590354" cy="638878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UniqueCalendarEntryList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22D3ED81-D4BA-4011-B139-8213177BA215}"/>
              </a:ext>
            </a:extLst>
          </p:cNvPr>
          <p:cNvCxnSpPr>
            <a:cxnSpLocks/>
          </p:cNvCxnSpPr>
          <p:nvPr/>
        </p:nvCxnSpPr>
        <p:spPr>
          <a:xfrm>
            <a:off x="8042645" y="2867700"/>
            <a:ext cx="0" cy="1504803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A96B530B-5601-46A7-9B8D-33C8DDA39964}"/>
              </a:ext>
            </a:extLst>
          </p:cNvPr>
          <p:cNvSpPr/>
          <p:nvPr/>
        </p:nvSpPr>
        <p:spPr>
          <a:xfrm>
            <a:off x="7946767" y="3634984"/>
            <a:ext cx="156211" cy="25021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A08C3BE-C0E0-4153-BE77-C9C9D40AB585}"/>
              </a:ext>
            </a:extLst>
          </p:cNvPr>
          <p:cNvCxnSpPr>
            <a:cxnSpLocks/>
          </p:cNvCxnSpPr>
          <p:nvPr/>
        </p:nvCxnSpPr>
        <p:spPr>
          <a:xfrm>
            <a:off x="6382589" y="3634984"/>
            <a:ext cx="156417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95F03D45-B1FD-49BA-8758-8ED58ACA2B5C}"/>
              </a:ext>
            </a:extLst>
          </p:cNvPr>
          <p:cNvSpPr txBox="1"/>
          <p:nvPr/>
        </p:nvSpPr>
        <p:spPr>
          <a:xfrm>
            <a:off x="5376837" y="3144505"/>
            <a:ext cx="78082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rgbClr val="7030A0"/>
                </a:solidFill>
              </a:rPr>
              <a:t>addEntry</a:t>
            </a:r>
            <a:r>
              <a:rPr lang="en-US" sz="1200" dirty="0">
                <a:solidFill>
                  <a:srgbClr val="7030A0"/>
                </a:solidFill>
              </a:rPr>
              <a:t>(e)</a:t>
            </a:r>
          </a:p>
        </p:txBody>
      </p:sp>
      <p:sp>
        <p:nvSpPr>
          <p:cNvPr id="76" name="Rectangle 62">
            <a:extLst>
              <a:ext uri="{FF2B5EF4-FFF2-40B4-BE49-F238E27FC236}">
                <a16:creationId xmlns:a16="http://schemas.microsoft.com/office/drawing/2014/main" id="{A05565D0-E909-433C-87F8-C564FC30EF5F}"/>
              </a:ext>
            </a:extLst>
          </p:cNvPr>
          <p:cNvSpPr/>
          <p:nvPr/>
        </p:nvSpPr>
        <p:spPr>
          <a:xfrm>
            <a:off x="1055092" y="1359653"/>
            <a:ext cx="1590354" cy="351668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e:CalendarEntry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2DA8FBC2-6B42-43C0-BBEC-CF189FD87668}"/>
              </a:ext>
            </a:extLst>
          </p:cNvPr>
          <p:cNvCxnSpPr>
            <a:cxnSpLocks/>
          </p:cNvCxnSpPr>
          <p:nvPr/>
        </p:nvCxnSpPr>
        <p:spPr>
          <a:xfrm flipH="1">
            <a:off x="1849752" y="2001079"/>
            <a:ext cx="3772" cy="2387937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04305CEA-EBD1-45C9-97BE-ECFE3AC3D249}"/>
              </a:ext>
            </a:extLst>
          </p:cNvPr>
          <p:cNvSpPr/>
          <p:nvPr/>
        </p:nvSpPr>
        <p:spPr>
          <a:xfrm>
            <a:off x="1783281" y="1717820"/>
            <a:ext cx="147475" cy="28325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9CC655E-8366-4D17-88A5-168F9EEBDF20}"/>
              </a:ext>
            </a:extLst>
          </p:cNvPr>
          <p:cNvSpPr txBox="1"/>
          <p:nvPr/>
        </p:nvSpPr>
        <p:spPr>
          <a:xfrm>
            <a:off x="6942216" y="3416901"/>
            <a:ext cx="78082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rgbClr val="7030A0"/>
                </a:solidFill>
              </a:rPr>
              <a:t>addToList</a:t>
            </a:r>
            <a:r>
              <a:rPr lang="en-US" sz="1200" dirty="0">
                <a:solidFill>
                  <a:srgbClr val="7030A0"/>
                </a:solidFill>
              </a:rPr>
              <a:t>(e)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416A5EDC-C751-41F3-A1FC-547B55A55E2F}"/>
              </a:ext>
            </a:extLst>
          </p:cNvPr>
          <p:cNvCxnSpPr>
            <a:cxnSpLocks/>
          </p:cNvCxnSpPr>
          <p:nvPr/>
        </p:nvCxnSpPr>
        <p:spPr>
          <a:xfrm>
            <a:off x="6382589" y="3839945"/>
            <a:ext cx="1553540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897DB330-D66B-491D-815E-8AB8826B32F5}"/>
              </a:ext>
            </a:extLst>
          </p:cNvPr>
          <p:cNvSpPr txBox="1"/>
          <p:nvPr/>
        </p:nvSpPr>
        <p:spPr>
          <a:xfrm>
            <a:off x="6570174" y="3643729"/>
            <a:ext cx="78082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>
                <a:solidFill>
                  <a:srgbClr val="7030A0"/>
                </a:solidFill>
              </a:rPr>
              <a:t>success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1B0FA7A-7734-4574-BB3A-865D46A3AB9C}"/>
              </a:ext>
            </a:extLst>
          </p:cNvPr>
          <p:cNvSpPr txBox="1"/>
          <p:nvPr/>
        </p:nvSpPr>
        <p:spPr>
          <a:xfrm>
            <a:off x="5089452" y="3792861"/>
            <a:ext cx="78082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>
                <a:solidFill>
                  <a:srgbClr val="7030A0"/>
                </a:solidFill>
              </a:rPr>
              <a:t>success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E89E7A9A-19E7-4F1A-ABAF-9356340673CC}"/>
              </a:ext>
            </a:extLst>
          </p:cNvPr>
          <p:cNvSpPr txBox="1"/>
          <p:nvPr/>
        </p:nvSpPr>
        <p:spPr>
          <a:xfrm>
            <a:off x="2954866" y="3804510"/>
            <a:ext cx="78082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>
                <a:solidFill>
                  <a:srgbClr val="7030A0"/>
                </a:solidFill>
              </a:rPr>
              <a:t>success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12879DF9-F252-4947-8358-26D8F2FD6F25}"/>
              </a:ext>
            </a:extLst>
          </p:cNvPr>
          <p:cNvSpPr/>
          <p:nvPr/>
        </p:nvSpPr>
        <p:spPr>
          <a:xfrm>
            <a:off x="657368" y="1275821"/>
            <a:ext cx="174494" cy="143299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82" name="Rectangle 62">
            <a:extLst>
              <a:ext uri="{FF2B5EF4-FFF2-40B4-BE49-F238E27FC236}">
                <a16:creationId xmlns:a16="http://schemas.microsoft.com/office/drawing/2014/main" id="{298D4E7E-EED8-491B-8A0A-5EA4EA725539}"/>
              </a:ext>
            </a:extLst>
          </p:cNvPr>
          <p:cNvSpPr/>
          <p:nvPr/>
        </p:nvSpPr>
        <p:spPr>
          <a:xfrm>
            <a:off x="125726" y="932000"/>
            <a:ext cx="1310615" cy="331581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bg1"/>
                </a:solidFill>
              </a:rPr>
              <a:t>ae:AddEvent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 err="1">
                <a:solidFill>
                  <a:schemeClr val="bg1"/>
                </a:solidFill>
              </a:rPr>
              <a:t>CommandParser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A1426F86-A101-449E-8BB7-81C92FFDABFC}"/>
              </a:ext>
            </a:extLst>
          </p:cNvPr>
          <p:cNvCxnSpPr>
            <a:cxnSpLocks/>
          </p:cNvCxnSpPr>
          <p:nvPr/>
        </p:nvCxnSpPr>
        <p:spPr>
          <a:xfrm>
            <a:off x="-659126" y="1104507"/>
            <a:ext cx="784852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5A692F45-A4BC-4FF9-B3C1-7CEA15013252}"/>
              </a:ext>
            </a:extLst>
          </p:cNvPr>
          <p:cNvCxnSpPr>
            <a:cxnSpLocks/>
          </p:cNvCxnSpPr>
          <p:nvPr/>
        </p:nvCxnSpPr>
        <p:spPr>
          <a:xfrm>
            <a:off x="-702255" y="2708818"/>
            <a:ext cx="1542021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F316D50F-9AF5-45BB-A814-DED5EA02E797}"/>
              </a:ext>
            </a:extLst>
          </p:cNvPr>
          <p:cNvCxnSpPr>
            <a:cxnSpLocks/>
            <a:endCxn id="76" idx="1"/>
          </p:cNvCxnSpPr>
          <p:nvPr/>
        </p:nvCxnSpPr>
        <p:spPr>
          <a:xfrm>
            <a:off x="831862" y="1535487"/>
            <a:ext cx="22323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0C2EB6B9-B95A-43BC-861F-54F7C85EECD7}"/>
              </a:ext>
            </a:extLst>
          </p:cNvPr>
          <p:cNvCxnSpPr>
            <a:cxnSpLocks/>
          </p:cNvCxnSpPr>
          <p:nvPr/>
        </p:nvCxnSpPr>
        <p:spPr>
          <a:xfrm>
            <a:off x="841413" y="1983226"/>
            <a:ext cx="950473" cy="1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8A66125C-0A8A-4B7E-AFDE-067D51EC70EE}"/>
              </a:ext>
            </a:extLst>
          </p:cNvPr>
          <p:cNvSpPr txBox="1"/>
          <p:nvPr/>
        </p:nvSpPr>
        <p:spPr>
          <a:xfrm>
            <a:off x="240510" y="2194828"/>
            <a:ext cx="1466279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/>
              <a:t>AddEvent</a:t>
            </a:r>
            <a:endParaRPr lang="en-US" sz="1200" dirty="0"/>
          </a:p>
          <a:p>
            <a:r>
              <a:rPr lang="en-US" sz="1200" dirty="0"/>
              <a:t>Command(e)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2D2FCA0-7BE2-46D8-B8D6-DE64A1E34A9F}"/>
              </a:ext>
            </a:extLst>
          </p:cNvPr>
          <p:cNvSpPr/>
          <p:nvPr/>
        </p:nvSpPr>
        <p:spPr>
          <a:xfrm>
            <a:off x="2956416" y="2449442"/>
            <a:ext cx="155643" cy="15379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9FF4C9C2-8F37-4F5A-A44E-ACB1B565C80F}"/>
              </a:ext>
            </a:extLst>
          </p:cNvPr>
          <p:cNvCxnSpPr>
            <a:cxnSpLocks/>
          </p:cNvCxnSpPr>
          <p:nvPr/>
        </p:nvCxnSpPr>
        <p:spPr>
          <a:xfrm>
            <a:off x="839766" y="2603240"/>
            <a:ext cx="2138596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57DF29E0-5571-4C38-8304-43FE76C06E98}"/>
              </a:ext>
            </a:extLst>
          </p:cNvPr>
          <p:cNvCxnSpPr>
            <a:cxnSpLocks/>
          </p:cNvCxnSpPr>
          <p:nvPr/>
        </p:nvCxnSpPr>
        <p:spPr>
          <a:xfrm>
            <a:off x="762000" y="1388454"/>
            <a:ext cx="0" cy="140237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CAF6EAA2-E1B3-4146-9FD1-EED02820840E}"/>
              </a:ext>
            </a:extLst>
          </p:cNvPr>
          <p:cNvSpPr txBox="1"/>
          <p:nvPr/>
        </p:nvSpPr>
        <p:spPr>
          <a:xfrm>
            <a:off x="641688" y="2742879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3DB62E95-D983-49BD-93B5-D53F5ED931D4}"/>
              </a:ext>
            </a:extLst>
          </p:cNvPr>
          <p:cNvCxnSpPr>
            <a:cxnSpLocks/>
          </p:cNvCxnSpPr>
          <p:nvPr/>
        </p:nvCxnSpPr>
        <p:spPr>
          <a:xfrm>
            <a:off x="-659126" y="3004096"/>
            <a:ext cx="3606890" cy="393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0C0656C6-C19E-4524-AFA8-7C3E64F61000}"/>
              </a:ext>
            </a:extLst>
          </p:cNvPr>
          <p:cNvSpPr txBox="1"/>
          <p:nvPr/>
        </p:nvSpPr>
        <p:spPr>
          <a:xfrm>
            <a:off x="2003555" y="2795222"/>
            <a:ext cx="78082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execute()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9829A4E-2BD6-44C2-95D7-541B8F82E923}"/>
              </a:ext>
            </a:extLst>
          </p:cNvPr>
          <p:cNvSpPr txBox="1"/>
          <p:nvPr/>
        </p:nvSpPr>
        <p:spPr>
          <a:xfrm>
            <a:off x="-851102" y="3983129"/>
            <a:ext cx="78082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1045</TotalTime>
  <Words>43</Words>
  <Application>Microsoft Office PowerPoint</Application>
  <PresentationFormat>On-screen Show (4:3)</PresentationFormat>
  <Paragraphs>21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Alicia Ho Sor Sian</cp:lastModifiedBy>
  <cp:revision>85</cp:revision>
  <dcterms:created xsi:type="dcterms:W3CDTF">2016-07-22T14:33:02Z</dcterms:created>
  <dcterms:modified xsi:type="dcterms:W3CDTF">2018-04-07T11:09:34Z</dcterms:modified>
</cp:coreProperties>
</file>