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4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C5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4"/>
    <p:restoredTop sz="94710"/>
  </p:normalViewPr>
  <p:slideViewPr>
    <p:cSldViewPr showGuides="1">
      <p:cViewPr>
        <p:scale>
          <a:sx n="43" d="100"/>
          <a:sy n="43" d="100"/>
        </p:scale>
        <p:origin x="1832" y="1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68503" y="920803"/>
            <a:ext cx="5640535" cy="5105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46986" y="1814223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643566" y="244480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43880" y="124392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80483" y="1700902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445755" y="1583480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95773" y="246494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627591" y="1940768"/>
            <a:ext cx="2475975" cy="423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643566" y="31223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CentrePanel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43563" y="5103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643564" y="346496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91203" y="54845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75586" y="2179455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44267" y="2363925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641837" y="2777311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105488" y="2702704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34186" y="2874006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14886" y="3693305"/>
            <a:ext cx="2880955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96541" y="3608321"/>
            <a:ext cx="3442000" cy="54732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94986" y="1243927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737198" y="1759003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25526" y="2464744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123" idx="3"/>
          </p:cNvCxnSpPr>
          <p:nvPr/>
        </p:nvCxnSpPr>
        <p:spPr>
          <a:xfrm rot="5400000">
            <a:off x="4723011" y="2191237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240621" y="1759003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927613" y="2568589"/>
            <a:ext cx="3462980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/>
          <p:nvPr/>
        </p:nvCxnSpPr>
        <p:spPr>
          <a:xfrm rot="5400000">
            <a:off x="2665822" y="2681836"/>
            <a:ext cx="4072580" cy="1796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94579" y="-1332530"/>
            <a:ext cx="172577" cy="498033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819512" y="4552377"/>
            <a:ext cx="2108261" cy="4071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007240" y="233420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418805" y="1759004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54058" y="1417306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77148" y="2531043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56994" y="1239210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81161" y="3411024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46913" y="1749289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86934" y="2216203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738552" y="2292018"/>
            <a:ext cx="3932485" cy="21298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82611" y="3961141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94438" y="3950823"/>
            <a:ext cx="3275646" cy="28291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Elbow Connector 63"/>
          <p:cNvCxnSpPr/>
          <p:nvPr/>
        </p:nvCxnSpPr>
        <p:spPr>
          <a:xfrm rot="5400000">
            <a:off x="4244933" y="3016349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5" name="Group 14"/>
          <p:cNvGrpSpPr/>
          <p:nvPr/>
        </p:nvGrpSpPr>
        <p:grpSpPr>
          <a:xfrm>
            <a:off x="3892805" y="4297346"/>
            <a:ext cx="3761154" cy="595651"/>
            <a:chOff x="2295492" y="4563759"/>
            <a:chExt cx="3761154" cy="595651"/>
          </a:xfrm>
        </p:grpSpPr>
        <p:sp>
          <p:nvSpPr>
            <p:cNvPr id="65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6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7" name="Elbow Connector 63"/>
            <p:cNvCxnSpPr/>
            <p:nvPr/>
          </p:nvCxnSpPr>
          <p:spPr>
            <a:xfrm flipV="1">
              <a:off x="2295492" y="4661987"/>
              <a:ext cx="319308" cy="118417"/>
            </a:xfrm>
            <a:prstGeom prst="bentConnector3">
              <a:avLst>
                <a:gd name="adj1" fmla="val 1187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Freeform 70"/>
            <p:cNvSpPr/>
            <p:nvPr/>
          </p:nvSpPr>
          <p:spPr>
            <a:xfrm flipV="1">
              <a:off x="4134205" y="5024312"/>
              <a:ext cx="1922441" cy="13509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92805" y="4534187"/>
            <a:ext cx="3777278" cy="945276"/>
            <a:chOff x="2295492" y="4262169"/>
            <a:chExt cx="3777278" cy="945276"/>
          </a:xfrm>
        </p:grpSpPr>
        <p:sp>
          <p:nvSpPr>
            <p:cNvPr id="76" name="Rectangle 11"/>
            <p:cNvSpPr/>
            <p:nvPr/>
          </p:nvSpPr>
          <p:spPr>
            <a:xfrm>
              <a:off x="2611933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8" name="Rectangle 11"/>
            <p:cNvSpPr/>
            <p:nvPr/>
          </p:nvSpPr>
          <p:spPr>
            <a:xfrm>
              <a:off x="3858730" y="4780406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EntryCard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9" name="Elbow Connector 63"/>
            <p:cNvCxnSpPr/>
            <p:nvPr/>
          </p:nvCxnSpPr>
          <p:spPr>
            <a:xfrm rot="16200000" flipH="1">
              <a:off x="2255237" y="4302424"/>
              <a:ext cx="399818" cy="319307"/>
            </a:xfrm>
            <a:prstGeom prst="bentConnector3">
              <a:avLst>
                <a:gd name="adj1" fmla="val 101978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0" name="Elbow Connector 79"/>
            <p:cNvCxnSpPr/>
            <p:nvPr/>
          </p:nvCxnSpPr>
          <p:spPr>
            <a:xfrm rot="16200000" flipH="1">
              <a:off x="3449530" y="4489626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1" name="Freeform 80"/>
            <p:cNvSpPr/>
            <p:nvPr/>
          </p:nvSpPr>
          <p:spPr>
            <a:xfrm flipV="1">
              <a:off x="4134205" y="5024310"/>
              <a:ext cx="1938565" cy="183135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4" name="Flowchart: Decision 38"/>
          <p:cNvSpPr/>
          <p:nvPr/>
        </p:nvSpPr>
        <p:spPr>
          <a:xfrm>
            <a:off x="3764756" y="3166552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Elbow Connector 63"/>
          <p:cNvCxnSpPr/>
          <p:nvPr/>
        </p:nvCxnSpPr>
        <p:spPr>
          <a:xfrm>
            <a:off x="2474703" y="4552200"/>
            <a:ext cx="19867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11"/>
          <p:cNvSpPr/>
          <p:nvPr/>
        </p:nvSpPr>
        <p:spPr>
          <a:xfrm>
            <a:off x="2651103" y="441776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RightPanel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9" name="Flowchart: Decision 38"/>
          <p:cNvSpPr/>
          <p:nvPr/>
        </p:nvSpPr>
        <p:spPr>
          <a:xfrm>
            <a:off x="3772293" y="4461952"/>
            <a:ext cx="120513" cy="116451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0" name="Elbow Connector 63"/>
          <p:cNvCxnSpPr/>
          <p:nvPr/>
        </p:nvCxnSpPr>
        <p:spPr>
          <a:xfrm rot="16200000" flipH="1">
            <a:off x="3862372" y="3243915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63"/>
          <p:cNvCxnSpPr/>
          <p:nvPr/>
        </p:nvCxnSpPr>
        <p:spPr>
          <a:xfrm flipV="1">
            <a:off x="3861038" y="3060496"/>
            <a:ext cx="200633" cy="145841"/>
          </a:xfrm>
          <a:prstGeom prst="bentConnector3">
            <a:avLst>
              <a:gd name="adj1" fmla="val 1374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11"/>
          <p:cNvSpPr/>
          <p:nvPr/>
        </p:nvSpPr>
        <p:spPr>
          <a:xfrm>
            <a:off x="4061610" y="293081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PersonPanel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5" name="Elbow Connector 63"/>
          <p:cNvCxnSpPr/>
          <p:nvPr/>
        </p:nvCxnSpPr>
        <p:spPr>
          <a:xfrm rot="5400000">
            <a:off x="4729101" y="2540001"/>
            <a:ext cx="1290230" cy="4257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Freeform 125"/>
          <p:cNvSpPr/>
          <p:nvPr/>
        </p:nvSpPr>
        <p:spPr>
          <a:xfrm flipV="1">
            <a:off x="5063264" y="3164782"/>
            <a:ext cx="2606820" cy="7223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Freeform 126"/>
          <p:cNvSpPr/>
          <p:nvPr/>
        </p:nvSpPr>
        <p:spPr>
          <a:xfrm flipV="1">
            <a:off x="4950674" y="3511603"/>
            <a:ext cx="2719410" cy="55508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11"/>
          <p:cNvSpPr/>
          <p:nvPr/>
        </p:nvSpPr>
        <p:spPr>
          <a:xfrm>
            <a:off x="3890361" y="370180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1" name="Rectangle 11"/>
          <p:cNvSpPr/>
          <p:nvPr/>
        </p:nvSpPr>
        <p:spPr>
          <a:xfrm>
            <a:off x="4064503" y="329733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615009" y="1450910"/>
            <a:ext cx="3581400" cy="2438400"/>
            <a:chOff x="1981200" y="1295400"/>
            <a:chExt cx="3581400" cy="2438400"/>
          </a:xfrm>
        </p:grpSpPr>
        <p:sp>
          <p:nvSpPr>
            <p:cNvPr id="43" name="Rectangle 65"/>
            <p:cNvSpPr/>
            <p:nvPr/>
          </p:nvSpPr>
          <p:spPr>
            <a:xfrm>
              <a:off x="1981200" y="1295400"/>
              <a:ext cx="3581400" cy="24384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Order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2341220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chemeClr val="accent3">
                      <a:lumMod val="75000"/>
                    </a:schemeClr>
                  </a:solidFill>
                </a:rPr>
                <a:t>Order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Flowchart: Decision 38"/>
            <p:cNvSpPr/>
            <p:nvPr/>
          </p:nvSpPr>
          <p:spPr>
            <a:xfrm>
              <a:off x="3210247" y="2438400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" name="Elbow Connector 63"/>
            <p:cNvCxnSpPr>
              <a:stCxn id="3" idx="3"/>
              <a:endCxn id="7" idx="1"/>
            </p:cNvCxnSpPr>
            <p:nvPr/>
          </p:nvCxnSpPr>
          <p:spPr>
            <a:xfrm flipV="1">
              <a:off x="3393403" y="1639165"/>
              <a:ext cx="558177" cy="88002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" name="Rectangle 8"/>
            <p:cNvSpPr/>
            <p:nvPr/>
          </p:nvSpPr>
          <p:spPr>
            <a:xfrm>
              <a:off x="3951580" y="1465785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OrderInformation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2" name="Elbow Connector 63"/>
            <p:cNvCxnSpPr/>
            <p:nvPr/>
          </p:nvCxnSpPr>
          <p:spPr>
            <a:xfrm rot="5400000" flipH="1" flipV="1">
              <a:off x="3612962" y="2149065"/>
              <a:ext cx="417375" cy="28149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Elbow Connector 63"/>
            <p:cNvCxnSpPr>
              <a:endCxn id="22" idx="1"/>
            </p:cNvCxnSpPr>
            <p:nvPr/>
          </p:nvCxnSpPr>
          <p:spPr>
            <a:xfrm rot="16200000" flipH="1">
              <a:off x="3488892" y="2931974"/>
              <a:ext cx="643875" cy="281497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Elbow Connector 63"/>
            <p:cNvCxnSpPr>
              <a:endCxn id="20" idx="1"/>
            </p:cNvCxnSpPr>
            <p:nvPr/>
          </p:nvCxnSpPr>
          <p:spPr>
            <a:xfrm>
              <a:off x="3670082" y="2514600"/>
              <a:ext cx="281499" cy="12700"/>
            </a:xfrm>
            <a:prstGeom prst="bentConnector3">
              <a:avLst>
                <a:gd name="adj1" fmla="val 374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Elbow Connector 63"/>
            <p:cNvCxnSpPr>
              <a:endCxn id="21" idx="1"/>
            </p:cNvCxnSpPr>
            <p:nvPr/>
          </p:nvCxnSpPr>
          <p:spPr>
            <a:xfrm rot="16200000" flipH="1">
              <a:off x="3587743" y="2589128"/>
              <a:ext cx="446174" cy="281497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9" name="Rectangle 8"/>
            <p:cNvSpPr/>
            <p:nvPr/>
          </p:nvSpPr>
          <p:spPr>
            <a:xfrm>
              <a:off x="3951581" y="1907746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OrderStatus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3951581" y="2341220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Price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1" name="Rectangle 8"/>
            <p:cNvSpPr/>
            <p:nvPr/>
          </p:nvSpPr>
          <p:spPr>
            <a:xfrm>
              <a:off x="3951579" y="2779584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Quantity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2" name="Rectangle 8"/>
            <p:cNvSpPr/>
            <p:nvPr/>
          </p:nvSpPr>
          <p:spPr>
            <a:xfrm>
              <a:off x="3951578" y="3221281"/>
              <a:ext cx="1306217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smtClean="0">
                  <a:solidFill>
                    <a:schemeClr val="accent3">
                      <a:lumMod val="75000"/>
                    </a:schemeClr>
                  </a:solidFill>
                </a:rPr>
                <a:t>DeliveryDate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flipH="1">
              <a:off x="3680900" y="1370316"/>
              <a:ext cx="20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84010" y="1783443"/>
              <a:ext cx="1226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00" y="2239600"/>
              <a:ext cx="107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82511" y="2659829"/>
              <a:ext cx="922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80900" y="3117661"/>
              <a:ext cx="1301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rgbClr val="9BBC59"/>
                  </a:solidFill>
                </a:rPr>
                <a:t>1</a:t>
              </a:r>
              <a:endParaRPr lang="en-GB" sz="1200" dirty="0">
                <a:solidFill>
                  <a:srgbClr val="9BBC59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486400" y="1450910"/>
            <a:ext cx="2895600" cy="2514600"/>
            <a:chOff x="4572000" y="1447800"/>
            <a:chExt cx="2895600" cy="2514600"/>
          </a:xfrm>
        </p:grpSpPr>
        <p:sp>
          <p:nvSpPr>
            <p:cNvPr id="69" name="Rectangle 65"/>
            <p:cNvSpPr/>
            <p:nvPr/>
          </p:nvSpPr>
          <p:spPr>
            <a:xfrm>
              <a:off x="4572000" y="1447800"/>
              <a:ext cx="2895600" cy="25146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smtClean="0">
                  <a:solidFill>
                    <a:schemeClr val="accent3">
                      <a:lumMod val="75000"/>
                    </a:schemeClr>
                  </a:solidFill>
                </a:rPr>
                <a:t>UniqueOrderList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323183" y="1752600"/>
              <a:ext cx="1306217" cy="2059225"/>
              <a:chOff x="5684908" y="344835"/>
              <a:chExt cx="1306217" cy="2059225"/>
            </a:xfrm>
          </p:grpSpPr>
          <p:sp>
            <p:nvSpPr>
              <p:cNvPr id="45" name="Rectangle 62"/>
              <p:cNvSpPr/>
              <p:nvPr/>
            </p:nvSpPr>
            <p:spPr>
              <a:xfrm>
                <a:off x="5791200" y="344835"/>
                <a:ext cx="1093635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bg1"/>
                    </a:solidFill>
                  </a:rPr>
                  <a:t>Model</a:t>
                </a:r>
                <a:r>
                  <a:rPr lang="en-US" sz="1050" dirty="0" err="1" smtClean="0">
                    <a:solidFill>
                      <a:schemeClr val="bg1"/>
                    </a:solidFill>
                  </a:rPr>
                  <a:t>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Flowchart: Decision 38"/>
              <p:cNvSpPr/>
              <p:nvPr/>
            </p:nvSpPr>
            <p:spPr>
              <a:xfrm>
                <a:off x="6246439" y="712056"/>
                <a:ext cx="183156" cy="161573"/>
              </a:xfrm>
              <a:prstGeom prst="flowChartDecision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0" name="Straight Arrow Connector 49"/>
              <p:cNvCxnSpPr>
                <a:stCxn id="46" idx="2"/>
                <a:endCxn id="55" idx="0"/>
              </p:cNvCxnSpPr>
              <p:nvPr/>
            </p:nvCxnSpPr>
            <p:spPr>
              <a:xfrm>
                <a:off x="6338017" y="873629"/>
                <a:ext cx="0" cy="329284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5" name="Rectangle 8"/>
              <p:cNvSpPr/>
              <p:nvPr/>
            </p:nvSpPr>
            <p:spPr>
              <a:xfrm>
                <a:off x="5684908" y="1202913"/>
                <a:ext cx="1306217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050" b="1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UniqueOrderList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Flowchart: Decision 38"/>
              <p:cNvSpPr/>
              <p:nvPr/>
            </p:nvSpPr>
            <p:spPr>
              <a:xfrm>
                <a:off x="6238715" y="1563741"/>
                <a:ext cx="183156" cy="161573"/>
              </a:xfrm>
              <a:prstGeom prst="flowChartDecision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61" name="Straight Arrow Connector 60"/>
              <p:cNvCxnSpPr>
                <a:stCxn id="60" idx="2"/>
                <a:endCxn id="64" idx="0"/>
              </p:cNvCxnSpPr>
              <p:nvPr/>
            </p:nvCxnSpPr>
            <p:spPr>
              <a:xfrm>
                <a:off x="6330293" y="1725314"/>
                <a:ext cx="0" cy="331986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flipH="1">
                <a:off x="6324600" y="914400"/>
                <a:ext cx="20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>
                    <a:solidFill>
                      <a:srgbClr val="9BBC59"/>
                    </a:solidFill>
                  </a:rPr>
                  <a:t>1</a:t>
                </a:r>
                <a:endParaRPr lang="en-GB" sz="1200" dirty="0">
                  <a:solidFill>
                    <a:srgbClr val="9BBC59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flipH="1">
                <a:off x="6338016" y="1807728"/>
                <a:ext cx="20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9BBC59"/>
                    </a:solidFill>
                  </a:rPr>
                  <a:t>*</a:t>
                </a:r>
                <a:endParaRPr lang="en-GB" sz="1200" dirty="0">
                  <a:solidFill>
                    <a:srgbClr val="9BBC59"/>
                  </a:solidFill>
                </a:endParaRPr>
              </a:p>
            </p:txBody>
          </p:sp>
          <p:sp>
            <p:nvSpPr>
              <p:cNvPr id="64" name="Rectangle 8"/>
              <p:cNvSpPr/>
              <p:nvPr/>
            </p:nvSpPr>
            <p:spPr>
              <a:xfrm>
                <a:off x="5783475" y="2057300"/>
                <a:ext cx="1093635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smtClean="0">
                    <a:solidFill>
                      <a:schemeClr val="accent3">
                        <a:lumMod val="75000"/>
                      </a:schemeClr>
                    </a:solidFill>
                  </a:rPr>
                  <a:t>Order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023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85800" y="361412"/>
            <a:ext cx="3886200" cy="3296187"/>
            <a:chOff x="685800" y="361412"/>
            <a:chExt cx="3886200" cy="3296187"/>
          </a:xfrm>
        </p:grpSpPr>
        <p:sp>
          <p:nvSpPr>
            <p:cNvPr id="13" name="Rectangle 65"/>
            <p:cNvSpPr/>
            <p:nvPr/>
          </p:nvSpPr>
          <p:spPr>
            <a:xfrm>
              <a:off x="685800" y="361412"/>
              <a:ext cx="3886200" cy="3296187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914401" y="759545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3" name="Rectangle 62"/>
            <p:cNvSpPr/>
            <p:nvPr/>
          </p:nvSpPr>
          <p:spPr>
            <a:xfrm>
              <a:off x="914400" y="1447800"/>
              <a:ext cx="772043" cy="50965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 smtClean="0">
                  <a:solidFill>
                    <a:srgbClr val="0070C0"/>
                  </a:solidFill>
                </a:rPr>
                <a:t>Undoable</a:t>
              </a:r>
            </a:p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Rectangle 11"/>
            <p:cNvSpPr/>
            <p:nvPr/>
          </p:nvSpPr>
          <p:spPr>
            <a:xfrm flipH="1">
              <a:off x="2743199" y="1710134"/>
              <a:ext cx="1447799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rgbClr val="0070C0"/>
                  </a:solidFill>
                </a:rPr>
                <a:t>AddOrderCommand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Elbow Connector 6"/>
            <p:cNvCxnSpPr>
              <a:endCxn id="16" idx="3"/>
            </p:cNvCxnSpPr>
            <p:nvPr/>
          </p:nvCxnSpPr>
          <p:spPr>
            <a:xfrm>
              <a:off x="1686443" y="1702630"/>
              <a:ext cx="1056756" cy="104398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endCxn id="15" idx="3"/>
            </p:cNvCxnSpPr>
            <p:nvPr/>
          </p:nvCxnSpPr>
          <p:spPr>
            <a:xfrm>
              <a:off x="1686443" y="1702630"/>
              <a:ext cx="1056755" cy="610468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endCxn id="4" idx="3"/>
            </p:cNvCxnSpPr>
            <p:nvPr/>
          </p:nvCxnSpPr>
          <p:spPr>
            <a:xfrm>
              <a:off x="1686443" y="1702630"/>
              <a:ext cx="1056756" cy="187339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102"/>
            <p:cNvSpPr/>
            <p:nvPr/>
          </p:nvSpPr>
          <p:spPr>
            <a:xfrm rot="5400000" flipV="1">
              <a:off x="1638952" y="1624299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1" name="Elbow Connector 10"/>
            <p:cNvCxnSpPr/>
            <p:nvPr/>
          </p:nvCxnSpPr>
          <p:spPr>
            <a:xfrm rot="5400000">
              <a:off x="1129676" y="1277052"/>
              <a:ext cx="341495" cy="1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02"/>
            <p:cNvSpPr/>
            <p:nvPr/>
          </p:nvSpPr>
          <p:spPr>
            <a:xfrm rot="10800000" flipV="1">
              <a:off x="1165169" y="1106304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5" name="Rectangle 11"/>
            <p:cNvSpPr/>
            <p:nvPr/>
          </p:nvSpPr>
          <p:spPr>
            <a:xfrm flipH="1">
              <a:off x="2743198" y="2133263"/>
              <a:ext cx="1447801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smtClean="0">
                  <a:solidFill>
                    <a:srgbClr val="0070C0"/>
                  </a:solidFill>
                </a:rPr>
                <a:t>EditOrder</a:t>
              </a:r>
              <a:r>
                <a:rPr lang="en-US" sz="1050" b="1" smtClean="0">
                  <a:solidFill>
                    <a:srgbClr val="0070C0"/>
                  </a:solidFill>
                </a:rPr>
                <a:t>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1"/>
            <p:cNvSpPr/>
            <p:nvPr/>
          </p:nvSpPr>
          <p:spPr>
            <a:xfrm flipH="1">
              <a:off x="2743199" y="2566779"/>
              <a:ext cx="1447801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ChangeOrderStatus</a:t>
              </a:r>
              <a:endParaRPr lang="en-US" sz="105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sz="1050" b="1" dirty="0" smtClean="0">
                  <a:solidFill>
                    <a:srgbClr val="0070C0"/>
                  </a:solidFill>
                </a:rPr>
                <a:t>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11"/>
            <p:cNvSpPr/>
            <p:nvPr/>
          </p:nvSpPr>
          <p:spPr>
            <a:xfrm flipH="1">
              <a:off x="2743199" y="3005274"/>
              <a:ext cx="1447799" cy="359669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0070C0"/>
                  </a:solidFill>
                </a:rPr>
                <a:t>Delete</a:t>
              </a:r>
              <a:r>
                <a:rPr lang="en-US" sz="1050" b="1" dirty="0" err="1" smtClean="0">
                  <a:solidFill>
                    <a:srgbClr val="0070C0"/>
                  </a:solidFill>
                </a:rPr>
                <a:t>OrderCommand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6" name="Elbow Connector 25"/>
            <p:cNvCxnSpPr/>
            <p:nvPr/>
          </p:nvCxnSpPr>
          <p:spPr>
            <a:xfrm>
              <a:off x="2291022" y="2754118"/>
              <a:ext cx="528378" cy="430990"/>
            </a:xfrm>
            <a:prstGeom prst="bentConnector3">
              <a:avLst>
                <a:gd name="adj1" fmla="val -14558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73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32184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:UI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819917" y="944304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746229" y="1322292"/>
            <a:ext cx="147377" cy="1116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:Logic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810392" y="1433477"/>
            <a:ext cx="144016" cy="908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5791592" y="1538408"/>
            <a:ext cx="135061" cy="7275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4394" y="1322292"/>
            <a:ext cx="143183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3405" y="1394132"/>
            <a:ext cx="128842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/>
              <a:t>orderadd</a:t>
            </a:r>
            <a:r>
              <a:rPr lang="en-US" sz="1200" dirty="0" smtClean="0"/>
              <a:t> 1 </a:t>
            </a:r>
            <a:r>
              <a:rPr lang="en-US" sz="1200" dirty="0" smtClean="0"/>
              <a:t>i/Books</a:t>
            </a:r>
          </a:p>
          <a:p>
            <a:pPr algn="r"/>
            <a:r>
              <a:rPr lang="en-US" sz="1200" dirty="0" smtClean="0"/>
              <a:t>pr/12.50 q/5</a:t>
            </a:r>
          </a:p>
          <a:p>
            <a:pPr algn="r"/>
            <a:r>
              <a:rPr lang="en-US" sz="1200" dirty="0" smtClean="0"/>
              <a:t>d/25-04-2018</a:t>
            </a:r>
          </a:p>
          <a:p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93606" y="1433477"/>
            <a:ext cx="19167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2607" y="1528835"/>
            <a:ext cx="59655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execute</a:t>
            </a:r>
            <a:r>
              <a:rPr lang="en-US" sz="1200" smtClean="0">
                <a:solidFill>
                  <a:srgbClr val="0070C0"/>
                </a:solidFill>
              </a:rPr>
              <a:t>()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6157" y="1621167"/>
            <a:ext cx="17064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7030A0"/>
                </a:solidFill>
              </a:rPr>
              <a:t>addOrderToOrderList</a:t>
            </a:r>
            <a:r>
              <a:rPr lang="en-US" sz="1200" dirty="0" smtClean="0">
                <a:solidFill>
                  <a:srgbClr val="7030A0"/>
                </a:solidFill>
              </a:rPr>
              <a:t>(o)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78402" y="1713501"/>
            <a:ext cx="2438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4408" y="226398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93606" y="2342202"/>
            <a:ext cx="189855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2"/>
          </p:cNvCxnSpPr>
          <p:nvPr/>
        </p:nvCxnSpPr>
        <p:spPr>
          <a:xfrm>
            <a:off x="314394" y="2438400"/>
            <a:ext cx="15055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/>
          <p:cNvSpPr/>
          <p:nvPr/>
        </p:nvSpPr>
        <p:spPr>
          <a:xfrm>
            <a:off x="7540506" y="59754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EventsCenter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382000" y="954686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8292317" y="1958805"/>
            <a:ext cx="179365" cy="2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943992" y="1958805"/>
            <a:ext cx="2348325" cy="239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2"/>
          </p:cNvCxnSpPr>
          <p:nvPr/>
        </p:nvCxnSpPr>
        <p:spPr>
          <a:xfrm>
            <a:off x="5943992" y="2189802"/>
            <a:ext cx="2438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9966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roup 824"/>
          <p:cNvGrpSpPr/>
          <p:nvPr/>
        </p:nvGrpSpPr>
        <p:grpSpPr>
          <a:xfrm>
            <a:off x="-2693641" y="304800"/>
            <a:ext cx="11746687" cy="5105400"/>
            <a:chOff x="-2693641" y="304800"/>
            <a:chExt cx="11746687" cy="5105400"/>
          </a:xfrm>
        </p:grpSpPr>
        <p:sp>
          <p:nvSpPr>
            <p:cNvPr id="2" name="Rectangle 65">
              <a:extLst>
                <a:ext uri="{FF2B5EF4-FFF2-40B4-BE49-F238E27FC236}">
                  <a16:creationId xmlns:a16="http://schemas.microsoft.com/office/drawing/2014/main" xmlns="" id="{2126271C-590E-4B60-8868-3D59B556D0C2}"/>
                </a:ext>
              </a:extLst>
            </p:cNvPr>
            <p:cNvSpPr/>
            <p:nvPr/>
          </p:nvSpPr>
          <p:spPr>
            <a:xfrm>
              <a:off x="4578772" y="2754077"/>
              <a:ext cx="4474274" cy="265005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chemeClr val="accent4">
                      <a:lumMod val="75000"/>
                    </a:schemeClr>
                  </a:solidFill>
                </a:rPr>
                <a:t>Model</a:t>
              </a:r>
              <a:endParaRPr lang="en-SG" sz="11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" name="Rectangle 65"/>
            <p:cNvSpPr/>
            <p:nvPr/>
          </p:nvSpPr>
          <p:spPr>
            <a:xfrm>
              <a:off x="-2693641" y="304800"/>
              <a:ext cx="7160788" cy="5105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Logic</a:t>
              </a:r>
              <a:endParaRPr lang="en-SG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2384253" y="2743200"/>
              <a:ext cx="6824" cy="2412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286000" y="3676478"/>
              <a:ext cx="152556" cy="121648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34244" y="3564523"/>
              <a:ext cx="158046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addOrderToOrderList</a:t>
              </a:r>
              <a:r>
                <a:rPr lang="en-US" sz="1100" dirty="0" smtClean="0"/>
                <a:t>(o)</a:t>
              </a:r>
              <a:endParaRPr lang="en-US" sz="1100" dirty="0"/>
            </a:p>
          </p:txBody>
        </p:sp>
        <p:cxnSp>
          <p:nvCxnSpPr>
            <p:cNvPr id="10" name="Straight Connector 9"/>
            <p:cNvCxnSpPr>
              <a:cxnSpLocks/>
              <a:stCxn id="9" idx="2"/>
            </p:cNvCxnSpPr>
            <p:nvPr/>
          </p:nvCxnSpPr>
          <p:spPr>
            <a:xfrm>
              <a:off x="6049579" y="3306038"/>
              <a:ext cx="6013" cy="1738170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" name="Rectangle 62"/>
            <p:cNvSpPr/>
            <p:nvPr/>
          </p:nvSpPr>
          <p:spPr>
            <a:xfrm>
              <a:off x="5486053" y="3047430"/>
              <a:ext cx="1127051" cy="25860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:</a:t>
              </a:r>
              <a:r>
                <a:rPr lang="en-US" sz="1100" dirty="0" err="1">
                  <a:solidFill>
                    <a:schemeClr val="bg1"/>
                  </a:solidFill>
                </a:rPr>
                <a:t>ModelManager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90829" y="3735511"/>
              <a:ext cx="134490" cy="49324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2455126" y="3774115"/>
              <a:ext cx="3521372" cy="55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86000" y="510540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14" name="Rectangle 62"/>
            <p:cNvSpPr/>
            <p:nvPr/>
          </p:nvSpPr>
          <p:spPr>
            <a:xfrm>
              <a:off x="1670260" y="2703302"/>
              <a:ext cx="1524000" cy="28746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 smtClean="0">
                  <a:solidFill>
                    <a:schemeClr val="bg1"/>
                  </a:solidFill>
                </a:rPr>
                <a:t>ao:AddOrderCommand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854D9FBB-2B36-4DC9-8B58-F7F177A8E5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2441643" y="4210061"/>
              <a:ext cx="3616431" cy="18695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DDEE7225-6527-47E2-9C48-DE9485DD5A4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33" y="3885647"/>
              <a:ext cx="1728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BF9AEA9C-54D0-4CB0-AE49-51A566B69F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06" y="4110090"/>
              <a:ext cx="1656000" cy="471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62">
              <a:extLst>
                <a:ext uri="{FF2B5EF4-FFF2-40B4-BE49-F238E27FC236}">
                  <a16:creationId xmlns:a16="http://schemas.microsoft.com/office/drawing/2014/main" xmlns="" id="{61FF3397-EF07-4016-8098-DAEF482C4389}"/>
                </a:ext>
              </a:extLst>
            </p:cNvPr>
            <p:cNvSpPr/>
            <p:nvPr/>
          </p:nvSpPr>
          <p:spPr>
            <a:xfrm>
              <a:off x="7223630" y="3122031"/>
              <a:ext cx="1648401" cy="319439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</a:t>
              </a:r>
              <a:r>
                <a:rPr lang="en-US" sz="1100" dirty="0" err="1" smtClean="0">
                  <a:solidFill>
                    <a:schemeClr val="bg1"/>
                  </a:solidFill>
                </a:rPr>
                <a:t>UniqueOrderList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2D3ED81-D4BA-4011-B139-8213177BA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425686"/>
              <a:ext cx="0" cy="1504803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A96B530B-5601-46A7-9B8D-33C8DDA39964}"/>
                </a:ext>
              </a:extLst>
            </p:cNvPr>
            <p:cNvSpPr/>
            <p:nvPr/>
          </p:nvSpPr>
          <p:spPr>
            <a:xfrm>
              <a:off x="7857685" y="3857028"/>
              <a:ext cx="107972" cy="2706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5F03D45-B1FD-49BA-8758-8ED58ACA2B5C}"/>
                </a:ext>
              </a:extLst>
            </p:cNvPr>
            <p:cNvSpPr txBox="1"/>
            <p:nvPr/>
          </p:nvSpPr>
          <p:spPr>
            <a:xfrm>
              <a:off x="6175927" y="3651713"/>
              <a:ext cx="164283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>
                  <a:solidFill>
                    <a:srgbClr val="7030A0"/>
                  </a:solidFill>
                </a:rPr>
                <a:t>addOrderToOrderList</a:t>
              </a:r>
              <a:r>
                <a:rPr lang="en-US" sz="1100" dirty="0" smtClean="0">
                  <a:solidFill>
                    <a:srgbClr val="7030A0"/>
                  </a:solidFill>
                </a:rPr>
                <a:t>(o)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2DA8FBC2-6B42-43C0-BBEC-CF189FD87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53" y="2406121"/>
              <a:ext cx="12204" cy="2638087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4305CEA-EBD1-45C9-97BE-ECFE3AC3D249}"/>
                </a:ext>
              </a:extLst>
            </p:cNvPr>
            <p:cNvSpPr/>
            <p:nvPr/>
          </p:nvSpPr>
          <p:spPr>
            <a:xfrm>
              <a:off x="1142822" y="2302456"/>
              <a:ext cx="147475" cy="28325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1B0FA7A-7734-4574-BB3A-865D46A3AB9C}"/>
                </a:ext>
              </a:extLst>
            </p:cNvPr>
            <p:cNvSpPr txBox="1"/>
            <p:nvPr/>
          </p:nvSpPr>
          <p:spPr>
            <a:xfrm>
              <a:off x="5971891" y="415221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89E7A9A-19E7-4F1A-ABAF-9356340673CC}"/>
                </a:ext>
              </a:extLst>
            </p:cNvPr>
            <p:cNvSpPr txBox="1"/>
            <p:nvPr/>
          </p:nvSpPr>
          <p:spPr>
            <a:xfrm>
              <a:off x="4283494" y="4000241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>
                  <a:solidFill>
                    <a:srgbClr val="7030A0"/>
                  </a:solidFill>
                </a:rPr>
                <a:t>success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84131" y="1935733"/>
              <a:ext cx="139495" cy="166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A1426F86-A101-449E-8BB7-81C92FFDABFC}"/>
                </a:ext>
              </a:extLst>
            </p:cNvPr>
            <p:cNvCxnSpPr>
              <a:cxnSpLocks/>
            </p:cNvCxnSpPr>
            <p:nvPr/>
          </p:nvCxnSpPr>
          <p:spPr>
            <a:xfrm>
              <a:off x="-2242311" y="1893022"/>
              <a:ext cx="9433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62573" y="3179257"/>
              <a:ext cx="126393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F316D50F-9AF5-45BB-A814-DED5EA02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18" y="2390426"/>
              <a:ext cx="603052" cy="3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0C2EB6B9-B95A-43BC-861F-54F7C85EECD7}"/>
                </a:ext>
              </a:extLst>
            </p:cNvPr>
            <p:cNvCxnSpPr>
              <a:cxnSpLocks/>
            </p:cNvCxnSpPr>
            <p:nvPr/>
          </p:nvCxnSpPr>
          <p:spPr>
            <a:xfrm>
              <a:off x="225813" y="2561769"/>
              <a:ext cx="950473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631562" y="1556717"/>
              <a:ext cx="1550351" cy="40011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ao:AddOrderCommandParser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289043" y="2754078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AddOrder</a:t>
              </a:r>
              <a:endParaRPr lang="en-US" sz="1100" dirty="0"/>
            </a:p>
            <a:p>
              <a:r>
                <a:rPr lang="en-US" sz="1100" dirty="0" smtClean="0"/>
                <a:t>Command(o)</a:t>
              </a:r>
              <a:endParaRPr lang="en-US" sz="11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2286000" y="2983610"/>
              <a:ext cx="155643" cy="153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>
              <a:off x="223626" y="3136640"/>
              <a:ext cx="2062374" cy="76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AF6EAA2-E1B3-4146-9FD1-EED02820840E}"/>
                </a:ext>
              </a:extLst>
            </p:cNvPr>
            <p:cNvSpPr txBox="1"/>
            <p:nvPr/>
          </p:nvSpPr>
          <p:spPr>
            <a:xfrm>
              <a:off x="46396" y="3319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3DB62E95-D983-49BD-93B5-D53F5ED931D4}"/>
                </a:ext>
              </a:extLst>
            </p:cNvPr>
            <p:cNvCxnSpPr>
              <a:cxnSpLocks/>
            </p:cNvCxnSpPr>
            <p:nvPr/>
          </p:nvCxnSpPr>
          <p:spPr>
            <a:xfrm>
              <a:off x="-2281523" y="3683690"/>
              <a:ext cx="4554025" cy="1107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0C0656C6-C19E-4524-AFA8-7C3E64F61000}"/>
                </a:ext>
              </a:extLst>
            </p:cNvPr>
            <p:cNvSpPr txBox="1"/>
            <p:nvPr/>
          </p:nvSpPr>
          <p:spPr>
            <a:xfrm>
              <a:off x="1386506" y="3438608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execute()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9829A4E-2BD6-44C2-95D7-541B8F82E923}"/>
                </a:ext>
              </a:extLst>
            </p:cNvPr>
            <p:cNvSpPr txBox="1"/>
            <p:nvPr/>
          </p:nvSpPr>
          <p:spPr>
            <a:xfrm>
              <a:off x="-2434186" y="4640789"/>
              <a:ext cx="78082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/>
                <a:t>result</a:t>
              </a:r>
            </a:p>
          </p:txBody>
        </p:sp>
        <p:cxnSp>
          <p:nvCxnSpPr>
            <p:cNvPr id="86" name="Straight Arrow Connector 85"/>
            <p:cNvCxnSpPr>
              <a:cxnSpLocks/>
            </p:cNvCxnSpPr>
            <p:nvPr/>
          </p:nvCxnSpPr>
          <p:spPr>
            <a:xfrm>
              <a:off x="2450759" y="4478293"/>
              <a:ext cx="245198" cy="13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2718288" y="4292603"/>
              <a:ext cx="1630589" cy="28892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result:CommandResult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Connector 91"/>
            <p:cNvCxnSpPr>
              <a:cxnSpLocks/>
            </p:cNvCxnSpPr>
            <p:nvPr/>
          </p:nvCxnSpPr>
          <p:spPr>
            <a:xfrm>
              <a:off x="-2281523" y="880633"/>
              <a:ext cx="7905" cy="236158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22D2FCA0-7BE2-46D8-B8D6-DE64A1E34A9F}"/>
                </a:ext>
              </a:extLst>
            </p:cNvPr>
            <p:cNvSpPr/>
            <p:nvPr/>
          </p:nvSpPr>
          <p:spPr>
            <a:xfrm>
              <a:off x="3406758" y="4514313"/>
              <a:ext cx="148686" cy="2129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xmlns="" id="{22607DA0-7EBB-4D04-93AE-CFD259F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2432260" y="4727269"/>
              <a:ext cx="1020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-2353495" y="1268849"/>
              <a:ext cx="151850" cy="37753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31" name="Straight Arrow Connector 730">
              <a:extLst>
                <a:ext uri="{FF2B5EF4-FFF2-40B4-BE49-F238E27FC236}">
                  <a16:creationId xmlns:a16="http://schemas.microsoft.com/office/drawing/2014/main" xmlns="" id="{9FF4C9C2-8F37-4F5A-A44E-ACB1B565C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1645" y="4891927"/>
              <a:ext cx="4474147" cy="738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7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1653363" y="1196052"/>
              <a:ext cx="949828" cy="40414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BookParser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58945" y="1942783"/>
              <a:ext cx="658690" cy="49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Rectangle 753"/>
            <p:cNvSpPr/>
            <p:nvPr/>
          </p:nvSpPr>
          <p:spPr>
            <a:xfrm>
              <a:off x="-1298996" y="1822828"/>
              <a:ext cx="128930" cy="150552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62" name="Straight Connector 761"/>
            <p:cNvCxnSpPr>
              <a:cxnSpLocks/>
            </p:cNvCxnSpPr>
            <p:nvPr/>
          </p:nvCxnSpPr>
          <p:spPr>
            <a:xfrm flipH="1">
              <a:off x="-1240754" y="1571935"/>
              <a:ext cx="12764" cy="195900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xmlns="" id="{12879DF9-F252-4947-8358-26D8F2FD6F25}"/>
                </a:ext>
              </a:extLst>
            </p:cNvPr>
            <p:cNvSpPr/>
            <p:nvPr/>
          </p:nvSpPr>
          <p:spPr>
            <a:xfrm>
              <a:off x="90723" y="2338697"/>
              <a:ext cx="132903" cy="84983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/>
            </a:p>
          </p:txBody>
        </p: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-1162971" y="2101734"/>
              <a:ext cx="1316850" cy="919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>
              <a:cxnSpLocks/>
            </p:cNvCxnSpPr>
            <p:nvPr/>
          </p:nvCxnSpPr>
          <p:spPr>
            <a:xfrm flipH="1">
              <a:off x="149548" y="1964228"/>
              <a:ext cx="6574" cy="13680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6" name="Rectangle 62">
              <a:extLst>
                <a:ext uri="{FF2B5EF4-FFF2-40B4-BE49-F238E27FC236}">
                  <a16:creationId xmlns:a16="http://schemas.microsoft.com/office/drawing/2014/main" xmlns="" id="{A05565D0-E909-433C-87F8-C564FC30EF5F}"/>
                </a:ext>
              </a:extLst>
            </p:cNvPr>
            <p:cNvSpPr/>
            <p:nvPr/>
          </p:nvSpPr>
          <p:spPr>
            <a:xfrm>
              <a:off x="869952" y="2168928"/>
              <a:ext cx="694824" cy="27947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bg1"/>
                  </a:solidFill>
                </a:rPr>
                <a:t>o:Order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90" name="Straight Arrow Connector 789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84964" y="2380934"/>
              <a:ext cx="1269095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62">
              <a:extLst>
                <a:ext uri="{FF2B5EF4-FFF2-40B4-BE49-F238E27FC236}">
                  <a16:creationId xmlns:a16="http://schemas.microsoft.com/office/drawing/2014/main" xmlns="" id="{298D4E7E-EED8-491B-8A0A-5EA4EA725539}"/>
                </a:ext>
              </a:extLst>
            </p:cNvPr>
            <p:cNvSpPr/>
            <p:nvPr/>
          </p:nvSpPr>
          <p:spPr>
            <a:xfrm>
              <a:off x="-2504851" y="710987"/>
              <a:ext cx="1057051" cy="3323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 smtClean="0">
                  <a:solidFill>
                    <a:schemeClr val="bg1"/>
                  </a:solidFill>
                </a:rPr>
                <a:t>:</a:t>
              </a:r>
              <a:r>
                <a:rPr lang="en-SG" sz="1100" dirty="0" err="1" smtClean="0">
                  <a:solidFill>
                    <a:schemeClr val="bg1"/>
                  </a:solidFill>
                </a:rPr>
                <a:t>LogicManager</a:t>
              </a:r>
              <a:endParaRPr lang="en-SG" sz="1100" dirty="0">
                <a:solidFill>
                  <a:schemeClr val="bg1"/>
                </a:solidFill>
              </a:endParaRP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215013" y="1927486"/>
              <a:ext cx="824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smtClean="0"/>
                <a:t>parse</a:t>
              </a:r>
            </a:p>
            <a:p>
              <a:r>
                <a:rPr lang="en-US" sz="1100" dirty="0" smtClean="0"/>
                <a:t>Command()</a:t>
              </a:r>
              <a:endParaRPr lang="en-US" sz="1100" dirty="0"/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870167" y="2167309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smtClean="0"/>
                <a:t>parse()</a:t>
              </a:r>
              <a:endParaRPr lang="en-US" sz="1100" dirty="0"/>
            </a:p>
          </p:txBody>
        </p:sp>
        <p:cxnSp>
          <p:nvCxnSpPr>
            <p:cNvPr id="811" name="Straight Arrow Connector 810">
              <a:extLst>
                <a:ext uri="{FF2B5EF4-FFF2-40B4-BE49-F238E27FC236}">
                  <a16:creationId xmlns:a16="http://schemas.microsoft.com/office/drawing/2014/main" xmlns="" id="{5A692F45-A4BC-4FF9-B3C1-7CEA1501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00100" y="3306038"/>
              <a:ext cx="936000" cy="927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xmlns="" id="{8A66125C-0A8A-4B7E-AFDE-067D51EC70EE}"/>
                </a:ext>
              </a:extLst>
            </p:cNvPr>
            <p:cNvSpPr txBox="1"/>
            <p:nvPr/>
          </p:nvSpPr>
          <p:spPr>
            <a:xfrm>
              <a:off x="-2662452" y="3090184"/>
              <a:ext cx="82403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100" dirty="0" err="1" smtClean="0"/>
                <a:t>ao</a:t>
              </a:r>
              <a:endParaRPr lang="en-US" sz="1100" dirty="0"/>
            </a:p>
          </p:txBody>
        </p:sp>
        <p:cxnSp>
          <p:nvCxnSpPr>
            <p:cNvPr id="823" name="Straight Arrow Connector 822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44" y="2721036"/>
              <a:ext cx="1440000" cy="3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8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Macintosh PowerPoint</Application>
  <PresentationFormat>On-screen Show (4:3)</PresentationFormat>
  <Paragraphs>85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2018-04-14T09:37:33Z</dcterms:modified>
</cp:coreProperties>
</file>