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98"/>
  </p:normalViewPr>
  <p:slideViewPr>
    <p:cSldViewPr showGuides="1">
      <p:cViewPr>
        <p:scale>
          <a:sx n="83" d="100"/>
          <a:sy n="83" d="100"/>
        </p:scale>
        <p:origin x="1880" y="3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5640535" cy="5105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576553" y="2467765"/>
            <a:ext cx="2475975" cy="4232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CentrePanel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5" y="56305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40165" y="60115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063848" y="4220302"/>
            <a:ext cx="2880955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645503" y="4135318"/>
            <a:ext cx="3442000" cy="54732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123" idx="3"/>
          </p:cNvCxnSpPr>
          <p:nvPr/>
        </p:nvCxnSpPr>
        <p:spPr>
          <a:xfrm rot="5400000">
            <a:off x="4671973" y="2718234"/>
            <a:ext cx="1290230" cy="42576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876575" y="3095586"/>
            <a:ext cx="3462980" cy="1843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/>
          <p:nvPr/>
        </p:nvCxnSpPr>
        <p:spPr>
          <a:xfrm rot="5400000">
            <a:off x="2614784" y="3208833"/>
            <a:ext cx="4072580" cy="17961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5043541" y="-805533"/>
            <a:ext cx="172577" cy="4980339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768474" y="5079374"/>
            <a:ext cx="2108261" cy="4071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4" y="2819015"/>
            <a:ext cx="3932485" cy="21298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343400" y="4477820"/>
            <a:ext cx="3275646" cy="282916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Elbow Connector 63"/>
          <p:cNvCxnSpPr/>
          <p:nvPr/>
        </p:nvCxnSpPr>
        <p:spPr>
          <a:xfrm rot="5400000">
            <a:off x="4193895" y="3543346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5" name="Group 14"/>
          <p:cNvGrpSpPr/>
          <p:nvPr/>
        </p:nvGrpSpPr>
        <p:grpSpPr>
          <a:xfrm>
            <a:off x="3841767" y="4824343"/>
            <a:ext cx="3761154" cy="595651"/>
            <a:chOff x="2295492" y="4563759"/>
            <a:chExt cx="3761154" cy="595651"/>
          </a:xfrm>
        </p:grpSpPr>
        <p:sp>
          <p:nvSpPr>
            <p:cNvPr id="65" name="Rectangle 11"/>
            <p:cNvSpPr/>
            <p:nvPr/>
          </p:nvSpPr>
          <p:spPr>
            <a:xfrm>
              <a:off x="2611933" y="4563759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OrderListPanel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6" name="Rectangle 11"/>
            <p:cNvSpPr/>
            <p:nvPr/>
          </p:nvSpPr>
          <p:spPr>
            <a:xfrm>
              <a:off x="3858730" y="4780406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OrderCard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67" name="Elbow Connector 63"/>
            <p:cNvCxnSpPr/>
            <p:nvPr/>
          </p:nvCxnSpPr>
          <p:spPr>
            <a:xfrm flipV="1">
              <a:off x="2295492" y="4661987"/>
              <a:ext cx="319308" cy="118417"/>
            </a:xfrm>
            <a:prstGeom prst="bentConnector3">
              <a:avLst>
                <a:gd name="adj1" fmla="val 1187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16200000" flipH="1">
              <a:off x="3449530" y="4489626"/>
              <a:ext cx="118421" cy="69997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1" name="Freeform 70"/>
            <p:cNvSpPr/>
            <p:nvPr/>
          </p:nvSpPr>
          <p:spPr>
            <a:xfrm flipV="1">
              <a:off x="4134205" y="5024312"/>
              <a:ext cx="1922441" cy="135098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841767" y="5061184"/>
            <a:ext cx="3777278" cy="945276"/>
            <a:chOff x="2295492" y="4262169"/>
            <a:chExt cx="3777278" cy="945276"/>
          </a:xfrm>
        </p:grpSpPr>
        <p:sp>
          <p:nvSpPr>
            <p:cNvPr id="76" name="Rectangle 11"/>
            <p:cNvSpPr/>
            <p:nvPr/>
          </p:nvSpPr>
          <p:spPr>
            <a:xfrm>
              <a:off x="2611933" y="4563759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EntryListPanel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8" name="Rectangle 11"/>
            <p:cNvSpPr/>
            <p:nvPr/>
          </p:nvSpPr>
          <p:spPr>
            <a:xfrm>
              <a:off x="3858730" y="4780406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EntryCard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79" name="Elbow Connector 63"/>
            <p:cNvCxnSpPr/>
            <p:nvPr/>
          </p:nvCxnSpPr>
          <p:spPr>
            <a:xfrm rot="16200000" flipH="1">
              <a:off x="2255237" y="4302424"/>
              <a:ext cx="399818" cy="319307"/>
            </a:xfrm>
            <a:prstGeom prst="bentConnector3">
              <a:avLst>
                <a:gd name="adj1" fmla="val 101978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0" name="Elbow Connector 79"/>
            <p:cNvCxnSpPr/>
            <p:nvPr/>
          </p:nvCxnSpPr>
          <p:spPr>
            <a:xfrm rot="16200000" flipH="1">
              <a:off x="3449530" y="4489626"/>
              <a:ext cx="118421" cy="69997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1" name="Freeform 80"/>
            <p:cNvSpPr/>
            <p:nvPr/>
          </p:nvSpPr>
          <p:spPr>
            <a:xfrm flipV="1">
              <a:off x="4134205" y="5024310"/>
              <a:ext cx="1938565" cy="183135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4" name="Flowchart: Decision 38"/>
          <p:cNvSpPr/>
          <p:nvPr/>
        </p:nvSpPr>
        <p:spPr>
          <a:xfrm>
            <a:off x="3713718" y="3693549"/>
            <a:ext cx="120513" cy="116451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5" name="Elbow Connector 63"/>
          <p:cNvCxnSpPr/>
          <p:nvPr/>
        </p:nvCxnSpPr>
        <p:spPr>
          <a:xfrm>
            <a:off x="2423665" y="5079197"/>
            <a:ext cx="198675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11"/>
          <p:cNvSpPr/>
          <p:nvPr/>
        </p:nvSpPr>
        <p:spPr>
          <a:xfrm>
            <a:off x="2600065" y="4944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RightPanel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9" name="Flowchart: Decision 38"/>
          <p:cNvSpPr/>
          <p:nvPr/>
        </p:nvSpPr>
        <p:spPr>
          <a:xfrm>
            <a:off x="3721255" y="4988949"/>
            <a:ext cx="120513" cy="116451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0" name="Elbow Connector 63"/>
          <p:cNvCxnSpPr/>
          <p:nvPr/>
        </p:nvCxnSpPr>
        <p:spPr>
          <a:xfrm rot="16200000" flipH="1">
            <a:off x="3811334" y="377091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2" name="Elbow Connector 63"/>
          <p:cNvCxnSpPr/>
          <p:nvPr/>
        </p:nvCxnSpPr>
        <p:spPr>
          <a:xfrm flipV="1">
            <a:off x="3810000" y="3587493"/>
            <a:ext cx="200633" cy="145841"/>
          </a:xfrm>
          <a:prstGeom prst="bentConnector3">
            <a:avLst>
              <a:gd name="adj1" fmla="val 13746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3" name="Rectangle 11"/>
          <p:cNvSpPr/>
          <p:nvPr/>
        </p:nvSpPr>
        <p:spPr>
          <a:xfrm>
            <a:off x="4010572" y="345780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PersonPanel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5" name="Elbow Connector 63"/>
          <p:cNvCxnSpPr/>
          <p:nvPr/>
        </p:nvCxnSpPr>
        <p:spPr>
          <a:xfrm rot="5400000">
            <a:off x="4678063" y="3066998"/>
            <a:ext cx="1290230" cy="42576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Freeform 125"/>
          <p:cNvSpPr/>
          <p:nvPr/>
        </p:nvSpPr>
        <p:spPr>
          <a:xfrm flipV="1">
            <a:off x="5012226" y="3691779"/>
            <a:ext cx="2606820" cy="72230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Freeform 126"/>
          <p:cNvSpPr/>
          <p:nvPr/>
        </p:nvSpPr>
        <p:spPr>
          <a:xfrm flipV="1">
            <a:off x="4899636" y="4038600"/>
            <a:ext cx="2719410" cy="55508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1" name="Rectangle 11"/>
          <p:cNvSpPr/>
          <p:nvPr/>
        </p:nvSpPr>
        <p:spPr>
          <a:xfrm>
            <a:off x="4013465" y="382433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CalendarPanel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2018-04-14T07:44:04Z</dcterms:modified>
</cp:coreProperties>
</file>