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80D5-A73F-4A7F-AAF9-62764CC6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C7BC2-ECAE-48E4-8631-8E39A471F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892A-6937-4166-BFC6-C0FF5A7A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55419-35AB-4FDD-AEDC-CC22BAEF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1B9C-836F-45CB-8E14-E7A49B5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8464-A733-4893-9564-6DE25CF7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57BB1-67AE-4080-B3F1-14DD0A40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FDB7-BA4C-441F-B9B5-6AE12CE4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A709-4725-4032-B483-AFBF5CA2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8DBC-AADB-4E01-A005-49B93C80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6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72AE0-B8D3-4168-80C6-2C1CE1225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8913-A0B6-4352-9311-A1CF21C13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6900-13BA-493A-A5B3-58B10BA4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E807-7DC9-4B91-AFAC-EF24AA07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8089-78D8-45B0-8074-BFD7874B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5BF3-3940-496E-8C72-9119A0ED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A397-2CFF-4CD2-80AD-0712C35B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8342-2599-40E4-B61F-22C20AE1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89C3-7B8D-4A67-95BB-B7978873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DAD-63BF-4CF0-B602-8A8BB1F9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7A64-719F-435B-9EF9-CE3E4808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ADD9-5E69-46F5-85FD-29B93529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7B8E-53D3-4D93-8BF9-6D9FEA93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832D-465F-4C48-9D59-E89FA10A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78A3-684C-44A2-9B11-6A92ACFD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7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DCDB-FDA4-4032-874D-291E166A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E03E-CB6E-4853-B9A4-57D1067D4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CABF0-C9C2-44C2-80EB-0D41F378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7D73B-D172-463C-858D-7609B4FC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B096F-A3A5-43B2-B787-8CCE8548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098-1939-4830-ABC9-181FE926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ED12-B57E-4B5D-B8A4-845B82B5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BE03-55B4-4890-A268-D531D15B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ADF29-BA5B-4522-B961-6F5E2FFD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EC36E-9D66-4E05-B22B-809E5FFD3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A9FF6-C321-4A02-A3F4-9C520A492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80D38-263E-4BE7-96BF-43745916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2011D-FDF4-4BD8-8D1C-FCC84A3C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FD18A-2F19-49AF-AF5F-4348429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2967-EEB0-46BC-A65B-5430D345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28AE2-7E1C-4936-8E46-32DD8BE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84A7E-D3E1-40B8-9A24-391FA934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DEB30-5C41-4D81-A195-433DD86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C75EE-7513-4DF1-8459-FC1BF4D1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79375-607B-44BE-99F7-87F2C90E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F11CE-9608-4EAE-9EC8-9BFE15E7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8D01-7DF4-4BB5-AFDB-534642B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F407-BA4D-41C9-8D1C-9C45D376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D4FF-D33C-4B7E-860D-12B17814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AB9D-282C-41C4-B547-19C49F95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D40A-4429-43E4-B53D-E8C67CFF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57C62-BEBC-48F6-AAD1-EF4B5B61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56F1-3158-4BD5-B663-AA04D05D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A45F5-682C-4B16-B38D-84490A219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31CC-0CAA-48CC-8AC9-8E2C4CE1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4C528-548D-4F18-AC7F-7A6AD734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F4C84-5DA0-439A-A724-32AA4C56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7DE29-F2DD-4ABB-ABF9-69D58B06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AC3F7-3557-4368-A624-D7D87C36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2ED3-12F1-4435-A536-DC25119D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C9C7-16E7-477A-BD14-654AB09BB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6147-E3C7-4680-912B-1441EE6A6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F511-6F60-4D53-9B97-CA4FBA1AF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7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E6395-C2BC-4DA6-A83B-2689DCF09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80" y="960575"/>
            <a:ext cx="9552039" cy="51895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468A16-D15F-49B6-8937-97E33E5C0C59}"/>
              </a:ext>
            </a:extLst>
          </p:cNvPr>
          <p:cNvSpPr/>
          <p:nvPr/>
        </p:nvSpPr>
        <p:spPr>
          <a:xfrm>
            <a:off x="3731342" y="2300748"/>
            <a:ext cx="4689987" cy="351011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70382-561E-40DB-ABF7-DC1630BAE8C0}"/>
              </a:ext>
            </a:extLst>
          </p:cNvPr>
          <p:cNvSpPr/>
          <p:nvPr/>
        </p:nvSpPr>
        <p:spPr>
          <a:xfrm>
            <a:off x="8554065" y="2300748"/>
            <a:ext cx="2197509" cy="3510117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70CBB-610B-4550-A2AA-B1D744E1EB6B}"/>
              </a:ext>
            </a:extLst>
          </p:cNvPr>
          <p:cNvSpPr/>
          <p:nvPr/>
        </p:nvSpPr>
        <p:spPr>
          <a:xfrm>
            <a:off x="1371602" y="1229033"/>
            <a:ext cx="9379972" cy="36379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A6E1A-B5D0-444C-83F4-71FE39CFE241}"/>
              </a:ext>
            </a:extLst>
          </p:cNvPr>
          <p:cNvSpPr/>
          <p:nvPr/>
        </p:nvSpPr>
        <p:spPr>
          <a:xfrm>
            <a:off x="1425677" y="2300748"/>
            <a:ext cx="2172929" cy="3495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0D799-1010-40A9-B08D-6DCF30F2822F}"/>
              </a:ext>
            </a:extLst>
          </p:cNvPr>
          <p:cNvSpPr/>
          <p:nvPr/>
        </p:nvSpPr>
        <p:spPr>
          <a:xfrm>
            <a:off x="1401098" y="1696066"/>
            <a:ext cx="9350476" cy="48006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CAFEAD-7025-4ECD-BA6F-821DFEFD1F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002894" y="1410930"/>
            <a:ext cx="36870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4684B5-F8D7-4C3F-9BA8-221D946ACE35}"/>
              </a:ext>
            </a:extLst>
          </p:cNvPr>
          <p:cNvCxnSpPr>
            <a:cxnSpLocks/>
            <a:stCxn id="24" idx="1"/>
            <a:endCxn id="14" idx="3"/>
          </p:cNvCxnSpPr>
          <p:nvPr/>
        </p:nvCxnSpPr>
        <p:spPr>
          <a:xfrm flipH="1" flipV="1">
            <a:off x="10751574" y="1936101"/>
            <a:ext cx="420329" cy="377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E60E8-CED9-4892-84A6-54246A08625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002892" y="4163106"/>
            <a:ext cx="437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EB7459-D38F-4DCD-99A9-B8A8267F1C2E}"/>
              </a:ext>
            </a:extLst>
          </p:cNvPr>
          <p:cNvCxnSpPr>
            <a:cxnSpLocks/>
          </p:cNvCxnSpPr>
          <p:nvPr/>
        </p:nvCxnSpPr>
        <p:spPr>
          <a:xfrm flipV="1">
            <a:off x="6095999" y="5790346"/>
            <a:ext cx="19665" cy="47194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910AA1-FAE6-41EE-950D-B572963D7A08}"/>
              </a:ext>
            </a:extLst>
          </p:cNvPr>
          <p:cNvCxnSpPr>
            <a:cxnSpLocks/>
          </p:cNvCxnSpPr>
          <p:nvPr/>
        </p:nvCxnSpPr>
        <p:spPr>
          <a:xfrm flipH="1">
            <a:off x="10751574" y="4218038"/>
            <a:ext cx="420329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B495C9-100D-4244-BBFA-E7BDBDA92512}"/>
              </a:ext>
            </a:extLst>
          </p:cNvPr>
          <p:cNvSpPr/>
          <p:nvPr/>
        </p:nvSpPr>
        <p:spPr>
          <a:xfrm>
            <a:off x="11171903" y="1633843"/>
            <a:ext cx="833284" cy="6120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Display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A5F7EA-EA4A-4054-A26F-9E0857507FD6}"/>
              </a:ext>
            </a:extLst>
          </p:cNvPr>
          <p:cNvSpPr/>
          <p:nvPr/>
        </p:nvSpPr>
        <p:spPr>
          <a:xfrm>
            <a:off x="-71285" y="1106140"/>
            <a:ext cx="1091381" cy="6095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Command Box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2A170D-9E4D-4BBF-89C8-B3841077EDC6}"/>
              </a:ext>
            </a:extLst>
          </p:cNvPr>
          <p:cNvSpPr/>
          <p:nvPr/>
        </p:nvSpPr>
        <p:spPr>
          <a:xfrm>
            <a:off x="11171903" y="4011576"/>
            <a:ext cx="833284" cy="6415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 Panel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1F2723-F439-4960-8F36-DDA1BA26E672}"/>
              </a:ext>
            </a:extLst>
          </p:cNvPr>
          <p:cNvSpPr/>
          <p:nvPr/>
        </p:nvSpPr>
        <p:spPr>
          <a:xfrm>
            <a:off x="5502377" y="6256525"/>
            <a:ext cx="1187243" cy="3154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Center Panel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AB9587-8A04-416A-B5CE-AC57E6E30280}"/>
              </a:ext>
            </a:extLst>
          </p:cNvPr>
          <p:cNvSpPr/>
          <p:nvPr/>
        </p:nvSpPr>
        <p:spPr>
          <a:xfrm>
            <a:off x="169608" y="3803004"/>
            <a:ext cx="833284" cy="72020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List </a:t>
            </a:r>
          </a:p>
          <a:p>
            <a:pPr algn="ctr"/>
            <a:r>
              <a:rPr lang="en-US" sz="1400" dirty="0"/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284922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Ho Sor Sian</dc:creator>
  <cp:lastModifiedBy>Alicia Ho Sor Sian</cp:lastModifiedBy>
  <cp:revision>4</cp:revision>
  <dcterms:created xsi:type="dcterms:W3CDTF">2018-04-10T23:23:11Z</dcterms:created>
  <dcterms:modified xsi:type="dcterms:W3CDTF">2018-04-11T08:21:43Z</dcterms:modified>
</cp:coreProperties>
</file>