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422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5">
            <a:extLst>
              <a:ext uri="{FF2B5EF4-FFF2-40B4-BE49-F238E27FC236}">
                <a16:creationId xmlns:a16="http://schemas.microsoft.com/office/drawing/2014/main" id="{2126271C-590E-4B60-8868-3D59B556D0C2}"/>
              </a:ext>
            </a:extLst>
          </p:cNvPr>
          <p:cNvSpPr/>
          <p:nvPr/>
        </p:nvSpPr>
        <p:spPr>
          <a:xfrm>
            <a:off x="2883668" y="228600"/>
            <a:ext cx="6107933" cy="4343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66426" y="228600"/>
            <a:ext cx="2239726" cy="434339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17158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1637314" y="2731313"/>
            <a:ext cx="164295" cy="1395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1896532" y="2742010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addEvent</a:t>
            </a:r>
            <a:r>
              <a:rPr lang="en-US" sz="1200" dirty="0"/>
              <a:t>()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4094895" y="993341"/>
            <a:ext cx="1590354" cy="65209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UserEvents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94904" y="3008986"/>
            <a:ext cx="158096" cy="95341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3022399" y="501308"/>
            <a:ext cx="1778201" cy="43203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873413" y="943914"/>
            <a:ext cx="1936" cy="35480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691022" y="2957651"/>
            <a:ext cx="277162" cy="10624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799555" y="2957652"/>
            <a:ext cx="1951143" cy="17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66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059266" y="1009397"/>
            <a:ext cx="1313231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ae:AddEvent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73668" y="2731313"/>
            <a:ext cx="1363647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812792" y="4020134"/>
            <a:ext cx="19869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4856245" y="1644559"/>
            <a:ext cx="8849" cy="284668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EE7225-6527-47E2-9C48-DE9485DD5A4F}"/>
              </a:ext>
            </a:extLst>
          </p:cNvPr>
          <p:cNvCxnSpPr>
            <a:cxnSpLocks/>
          </p:cNvCxnSpPr>
          <p:nvPr/>
        </p:nvCxnSpPr>
        <p:spPr>
          <a:xfrm>
            <a:off x="3973991" y="3017650"/>
            <a:ext cx="82660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607DA0-7EBB-4D04-93AE-CFD259F847D9}"/>
              </a:ext>
            </a:extLst>
          </p:cNvPr>
          <p:cNvCxnSpPr>
            <a:cxnSpLocks/>
          </p:cNvCxnSpPr>
          <p:nvPr/>
        </p:nvCxnSpPr>
        <p:spPr>
          <a:xfrm>
            <a:off x="152399" y="4126680"/>
            <a:ext cx="1484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9AEA9C-54D0-4CB0-AE49-51A566B69F58}"/>
              </a:ext>
            </a:extLst>
          </p:cNvPr>
          <p:cNvCxnSpPr>
            <a:cxnSpLocks/>
          </p:cNvCxnSpPr>
          <p:nvPr/>
        </p:nvCxnSpPr>
        <p:spPr>
          <a:xfrm>
            <a:off x="3968467" y="3962400"/>
            <a:ext cx="913041" cy="61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61FF3397-EF07-4016-8098-DAEF482C4389}"/>
              </a:ext>
            </a:extLst>
          </p:cNvPr>
          <p:cNvSpPr/>
          <p:nvPr/>
        </p:nvSpPr>
        <p:spPr>
          <a:xfrm>
            <a:off x="7176524" y="1121254"/>
            <a:ext cx="1590354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D3ED81-D4BA-4011-B139-8213177BA215}"/>
              </a:ext>
            </a:extLst>
          </p:cNvPr>
          <p:cNvCxnSpPr>
            <a:cxnSpLocks/>
          </p:cNvCxnSpPr>
          <p:nvPr/>
        </p:nvCxnSpPr>
        <p:spPr>
          <a:xfrm flipH="1">
            <a:off x="8017929" y="1585250"/>
            <a:ext cx="8849" cy="284668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96B530B-5601-46A7-9B8D-33C8DDA39964}"/>
              </a:ext>
            </a:extLst>
          </p:cNvPr>
          <p:cNvSpPr/>
          <p:nvPr/>
        </p:nvSpPr>
        <p:spPr>
          <a:xfrm>
            <a:off x="7946767" y="3590133"/>
            <a:ext cx="156211" cy="2502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08C3BE-C0E0-4153-BE77-C9C9D40AB585}"/>
              </a:ext>
            </a:extLst>
          </p:cNvPr>
          <p:cNvCxnSpPr>
            <a:cxnSpLocks/>
          </p:cNvCxnSpPr>
          <p:nvPr/>
        </p:nvCxnSpPr>
        <p:spPr>
          <a:xfrm>
            <a:off x="4958038" y="3634984"/>
            <a:ext cx="29887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F03D45-B1FD-49BA-8758-8ED58ACA2B5C}"/>
              </a:ext>
            </a:extLst>
          </p:cNvPr>
          <p:cNvSpPr txBox="1"/>
          <p:nvPr/>
        </p:nvSpPr>
        <p:spPr>
          <a:xfrm>
            <a:off x="3962672" y="2731313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addEvent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A05565D0-E909-433C-87F8-C564FC30EF5F}"/>
              </a:ext>
            </a:extLst>
          </p:cNvPr>
          <p:cNvSpPr/>
          <p:nvPr/>
        </p:nvSpPr>
        <p:spPr>
          <a:xfrm>
            <a:off x="5742274" y="2887229"/>
            <a:ext cx="1590354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e:CalendarEvent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A8FBC2-6B42-43C0-BBEC-CF189FD87668}"/>
              </a:ext>
            </a:extLst>
          </p:cNvPr>
          <p:cNvCxnSpPr>
            <a:cxnSpLocks/>
          </p:cNvCxnSpPr>
          <p:nvPr/>
        </p:nvCxnSpPr>
        <p:spPr>
          <a:xfrm>
            <a:off x="6528604" y="3347670"/>
            <a:ext cx="0" cy="106248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836AA2-B1D4-4A75-A3A8-179639B75950}"/>
              </a:ext>
            </a:extLst>
          </p:cNvPr>
          <p:cNvCxnSpPr>
            <a:cxnSpLocks/>
          </p:cNvCxnSpPr>
          <p:nvPr/>
        </p:nvCxnSpPr>
        <p:spPr>
          <a:xfrm>
            <a:off x="4953000" y="3133988"/>
            <a:ext cx="78927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4305CEA-EBD1-45C9-97BE-ECFE3AC3D249}"/>
              </a:ext>
            </a:extLst>
          </p:cNvPr>
          <p:cNvSpPr/>
          <p:nvPr/>
        </p:nvSpPr>
        <p:spPr>
          <a:xfrm>
            <a:off x="6452403" y="3241215"/>
            <a:ext cx="152400" cy="2832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21D504-399F-4522-B5E7-A3B5BB538D48}"/>
              </a:ext>
            </a:extLst>
          </p:cNvPr>
          <p:cNvCxnSpPr>
            <a:cxnSpLocks/>
          </p:cNvCxnSpPr>
          <p:nvPr/>
        </p:nvCxnSpPr>
        <p:spPr>
          <a:xfrm>
            <a:off x="4965209" y="3521266"/>
            <a:ext cx="1477115" cy="32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521F9B1-89D7-4D68-A4D5-9E21C26C7FF2}"/>
              </a:ext>
            </a:extLst>
          </p:cNvPr>
          <p:cNvSpPr txBox="1"/>
          <p:nvPr/>
        </p:nvSpPr>
        <p:spPr>
          <a:xfrm>
            <a:off x="5522729" y="3285873"/>
            <a:ext cx="116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CC655E-8366-4D17-88A5-168F9EEBDF20}"/>
              </a:ext>
            </a:extLst>
          </p:cNvPr>
          <p:cNvSpPr txBox="1"/>
          <p:nvPr/>
        </p:nvSpPr>
        <p:spPr>
          <a:xfrm>
            <a:off x="6942216" y="3416901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addToList</a:t>
            </a:r>
            <a:r>
              <a:rPr lang="en-US" sz="1200" dirty="0">
                <a:solidFill>
                  <a:srgbClr val="7030A0"/>
                </a:solidFill>
              </a:rPr>
              <a:t>(e)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6A5EDC-C751-41F3-A1FC-547B55A55E2F}"/>
              </a:ext>
            </a:extLst>
          </p:cNvPr>
          <p:cNvCxnSpPr>
            <a:cxnSpLocks/>
          </p:cNvCxnSpPr>
          <p:nvPr/>
        </p:nvCxnSpPr>
        <p:spPr>
          <a:xfrm flipV="1">
            <a:off x="4965209" y="3839945"/>
            <a:ext cx="2970920" cy="3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97DB330-D66B-491D-815E-8AB8826B32F5}"/>
              </a:ext>
            </a:extLst>
          </p:cNvPr>
          <p:cNvSpPr txBox="1"/>
          <p:nvPr/>
        </p:nvSpPr>
        <p:spPr>
          <a:xfrm>
            <a:off x="4932635" y="3642891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B0FA7A-7734-4574-BB3A-865D46A3AB9C}"/>
              </a:ext>
            </a:extLst>
          </p:cNvPr>
          <p:cNvSpPr txBox="1"/>
          <p:nvPr/>
        </p:nvSpPr>
        <p:spPr>
          <a:xfrm>
            <a:off x="3806566" y="3736062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9E7A9A-19E7-4F1A-ABAF-9356340673CC}"/>
              </a:ext>
            </a:extLst>
          </p:cNvPr>
          <p:cNvSpPr txBox="1"/>
          <p:nvPr/>
        </p:nvSpPr>
        <p:spPr>
          <a:xfrm>
            <a:off x="1664312" y="3808763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Alicia Ho Sor Sian</cp:lastModifiedBy>
  <cp:revision>79</cp:revision>
  <dcterms:created xsi:type="dcterms:W3CDTF">2016-07-22T14:33:02Z</dcterms:created>
  <dcterms:modified xsi:type="dcterms:W3CDTF">2018-03-20T15:17:45Z</dcterms:modified>
</cp:coreProperties>
</file>