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5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1"/>
    <p:restoredTop sz="94698"/>
  </p:normalViewPr>
  <p:slideViewPr>
    <p:cSldViewPr showGuides="1">
      <p:cViewPr>
        <p:scale>
          <a:sx n="176" d="100"/>
          <a:sy n="176" d="100"/>
        </p:scale>
        <p:origin x="-1208" y="-26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68503" y="920803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6986" y="1814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43566" y="24448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43880" y="1243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0483" y="1700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45755" y="1583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5773" y="2464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627591" y="1940768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43566" y="3122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43563" y="5103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43564" y="34649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1203" y="5484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75586" y="2179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4267" y="236392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41837" y="2777311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05488" y="2702704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4186" y="287400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886" y="3693305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6541" y="3608321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94986" y="1243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37198" y="1759003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5526" y="2464744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723011" y="2191237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40621" y="1759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13" y="2568589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65822" y="2681836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4579" y="-1332530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19512" y="4552377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7240" y="2334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18805" y="1759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54058" y="1417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77148" y="253104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994" y="123921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1161" y="341102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6913" y="1749289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86934" y="22162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8552" y="2292018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2611" y="3961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94438" y="3950823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244933" y="301634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92805" y="4297346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92805" y="4534187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64756" y="31665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74703" y="4552200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51103" y="4417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72293" y="44619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62372" y="324391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61038" y="3060496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61610" y="293081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729101" y="2540001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63264" y="3164782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950674" y="3511603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90361" y="37018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64503" y="32973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15009" y="1450910"/>
            <a:ext cx="3581400" cy="2438400"/>
            <a:chOff x="1981200" y="1295400"/>
            <a:chExt cx="3581400" cy="2438400"/>
          </a:xfrm>
        </p:grpSpPr>
        <p:sp>
          <p:nvSpPr>
            <p:cNvPr id="43" name="Rectangle 65"/>
            <p:cNvSpPr/>
            <p:nvPr/>
          </p:nvSpPr>
          <p:spPr>
            <a:xfrm>
              <a:off x="1981200" y="1295400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Flowchart: Decision 38"/>
            <p:cNvSpPr/>
            <p:nvPr/>
          </p:nvSpPr>
          <p:spPr>
            <a:xfrm>
              <a:off x="3210247" y="2438400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Elbow Connector 63"/>
            <p:cNvCxnSpPr>
              <a:stCxn id="3" idx="3"/>
              <a:endCxn id="7" idx="1"/>
            </p:cNvCxnSpPr>
            <p:nvPr/>
          </p:nvCxnSpPr>
          <p:spPr>
            <a:xfrm flipV="1">
              <a:off x="3393403" y="1639165"/>
              <a:ext cx="558177" cy="880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OrderInformation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" name="Elbow Connector 63"/>
            <p:cNvCxnSpPr/>
            <p:nvPr/>
          </p:nvCxnSpPr>
          <p:spPr>
            <a:xfrm rot="5400000" flipH="1" flipV="1">
              <a:off x="3612962" y="2149065"/>
              <a:ext cx="417375" cy="2814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Elbow Connector 63"/>
            <p:cNvCxnSpPr>
              <a:endCxn id="22" idx="1"/>
            </p:cNvCxnSpPr>
            <p:nvPr/>
          </p:nvCxnSpPr>
          <p:spPr>
            <a:xfrm rot="16200000" flipH="1">
              <a:off x="3488892" y="2931974"/>
              <a:ext cx="643875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63"/>
            <p:cNvCxnSpPr>
              <a:endCxn id="20" idx="1"/>
            </p:cNvCxnSpPr>
            <p:nvPr/>
          </p:nvCxnSpPr>
          <p:spPr>
            <a:xfrm>
              <a:off x="3670082" y="2514600"/>
              <a:ext cx="281499" cy="12700"/>
            </a:xfrm>
            <a:prstGeom prst="bentConnector3">
              <a:avLst>
                <a:gd name="adj1" fmla="val 374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63"/>
            <p:cNvCxnSpPr>
              <a:endCxn id="21" idx="1"/>
            </p:cNvCxnSpPr>
            <p:nvPr/>
          </p:nvCxnSpPr>
          <p:spPr>
            <a:xfrm rot="16200000" flipH="1">
              <a:off x="3587743" y="2589128"/>
              <a:ext cx="446174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8"/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OrderStatus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Price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3951579" y="2779584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Quantity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3951578" y="3221281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smtClean="0">
                  <a:solidFill>
                    <a:schemeClr val="accent3">
                      <a:lumMod val="75000"/>
                    </a:schemeClr>
                  </a:solidFill>
                </a:rPr>
                <a:t>DeliveryDate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00" y="2239600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2511" y="2659829"/>
              <a:ext cx="922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0900" y="3117661"/>
              <a:ext cx="130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69" name="Rectangle 65"/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UniqueOrderList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45" name="Rectangle 62"/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Decision 38"/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0" name="Straight Arrow Connector 49"/>
              <p:cNvCxnSpPr>
                <a:stCxn id="46" idx="2"/>
                <a:endCxn id="55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5" name="Rectangle 8"/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UniqueOrderList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Flowchart: Decision 38"/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Arrow Connector 60"/>
              <p:cNvCxnSpPr>
                <a:stCxn id="60" idx="2"/>
                <a:endCxn id="64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9BBC59"/>
                    </a:solidFill>
                  </a:rPr>
                  <a:t>1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</a:p>
            </p:txBody>
          </p:sp>
          <p:sp>
            <p:nvSpPr>
              <p:cNvPr id="64" name="Rectangle 8"/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smtClean="0">
                    <a:solidFill>
                      <a:schemeClr val="accent3">
                        <a:lumMod val="75000"/>
                      </a:schemeClr>
                    </a:solidFill>
                  </a:rPr>
                  <a:t>Order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2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5800" y="361412"/>
            <a:ext cx="3886200" cy="3296187"/>
            <a:chOff x="685800" y="361412"/>
            <a:chExt cx="3886200" cy="3296187"/>
          </a:xfrm>
        </p:grpSpPr>
        <p:sp>
          <p:nvSpPr>
            <p:cNvPr id="13" name="Rectangle 65"/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/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AddOrderCommand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/>
            <p:cNvCxnSpPr>
              <a:endCxn id="16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15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4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/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/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EditOrderCommand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ChangeOrderStatus</a:t>
              </a:r>
              <a:endParaRPr lang="en-US" sz="10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DeleteOrderCommand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Elbow Connector 25"/>
            <p:cNvCxnSpPr>
              <a:endCxn id="21" idx="3"/>
            </p:cNvCxnSpPr>
            <p:nvPr/>
          </p:nvCxnSpPr>
          <p:spPr>
            <a:xfrm rot="16200000" flipH="1">
              <a:off x="2167335" y="2609244"/>
              <a:ext cx="618331" cy="533397"/>
            </a:xfrm>
            <a:prstGeom prst="bentConnector2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28600" y="1981200"/>
            <a:ext cx="9128536" cy="2164943"/>
            <a:chOff x="152400" y="533400"/>
            <a:chExt cx="9128536" cy="2164943"/>
          </a:xfrm>
        </p:grpSpPr>
        <p:sp>
          <p:nvSpPr>
            <p:cNvPr id="2" name="Rectangle 62"/>
            <p:cNvSpPr/>
            <p:nvPr/>
          </p:nvSpPr>
          <p:spPr>
            <a:xfrm>
              <a:off x="1321840" y="607926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819917" y="944304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746229" y="1322292"/>
              <a:ext cx="147377" cy="1116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5" name="Actor"/>
            <p:cNvGrpSpPr/>
            <p:nvPr/>
          </p:nvGrpSpPr>
          <p:grpSpPr>
            <a:xfrm>
              <a:off x="152400" y="533400"/>
              <a:ext cx="324036" cy="573410"/>
              <a:chOff x="3239901" y="4149080"/>
              <a:chExt cx="648072" cy="1146820"/>
            </a:xfrm>
          </p:grpSpPr>
          <p:sp>
            <p:nvSpPr>
              <p:cNvPr id="6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Connector 6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0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:Logic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392" y="1433477"/>
              <a:ext cx="144016" cy="908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791592" y="1538408"/>
              <a:ext cx="135061" cy="7275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4394" y="1322292"/>
              <a:ext cx="1431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3405" y="1394132"/>
              <a:ext cx="128842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smtClean="0"/>
                <a:t>orderadd 1 i/Books</a:t>
              </a:r>
            </a:p>
            <a:p>
              <a:pPr algn="r"/>
              <a:r>
                <a:rPr lang="en-US" sz="1200" dirty="0" smtClean="0"/>
                <a:t>pr/12.50 q/5</a:t>
              </a:r>
            </a:p>
            <a:p>
              <a:pPr algn="r"/>
              <a:r>
                <a:rPr lang="en-US" sz="1200" dirty="0" smtClean="0"/>
                <a:t>d/25-04-2018</a:t>
              </a:r>
            </a:p>
            <a:p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893606" y="1433477"/>
              <a:ext cx="19167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37471" y="1519215"/>
              <a:ext cx="9667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execute()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51362" y="1611548"/>
              <a:ext cx="17064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addOrder</a:t>
              </a:r>
              <a:endParaRPr lang="en-US" sz="1200" dirty="0" smtClean="0">
                <a:solidFill>
                  <a:srgbClr val="7030A0"/>
                </a:solidFill>
              </a:endParaRPr>
            </a:p>
            <a:p>
              <a:r>
                <a:rPr lang="en-US" sz="1200" dirty="0" err="1" smtClean="0">
                  <a:solidFill>
                    <a:srgbClr val="7030A0"/>
                  </a:solidFill>
                </a:rPr>
                <a:t>ToOrderList</a:t>
              </a:r>
              <a:r>
                <a:rPr lang="en-US" sz="1200" dirty="0" smtClean="0">
                  <a:solidFill>
                    <a:srgbClr val="7030A0"/>
                  </a:solidFill>
                </a:rPr>
                <a:t>(o)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6883" y="1511014"/>
              <a:ext cx="23140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AddressBook</a:t>
              </a:r>
              <a:endParaRPr lang="en-US" sz="12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954408" y="2263989"/>
              <a:ext cx="18371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93606" y="2342202"/>
              <a:ext cx="18985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" idx="2"/>
            </p:cNvCxnSpPr>
            <p:nvPr/>
          </p:nvCxnSpPr>
          <p:spPr>
            <a:xfrm>
              <a:off x="314394" y="2438400"/>
              <a:ext cx="15055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2"/>
            <p:cNvSpPr/>
            <p:nvPr/>
          </p:nvSpPr>
          <p:spPr>
            <a:xfrm>
              <a:off x="7540506" y="597545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382000" y="954686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292317" y="1958805"/>
              <a:ext cx="179365" cy="23099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943992" y="1958805"/>
              <a:ext cx="2348325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2"/>
            </p:cNvCxnSpPr>
            <p:nvPr/>
          </p:nvCxnSpPr>
          <p:spPr>
            <a:xfrm>
              <a:off x="5943992" y="2189802"/>
              <a:ext cx="243800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9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4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2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260" y="3385508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addOrder</a:t>
              </a:r>
              <a:endParaRPr lang="en-US" sz="1100" dirty="0" smtClean="0"/>
            </a:p>
            <a:p>
              <a:r>
                <a:rPr lang="en-US" sz="1100" dirty="0" err="1" smtClean="0"/>
                <a:t>ToOrderList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10" name="Straight Connector 9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ao:AddOrderCommand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25325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48000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AddOrderCommandParser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AddOrder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31" name="Straight Arrow Connector 730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53" name="Straight Arrow Connector 7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62" name="Straight Connector 761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69952" y="2146512"/>
              <a:ext cx="800308" cy="3018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90" name="Straight Arrow Connector 789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ao</a:t>
              </a:r>
              <a:endParaRPr lang="en-US" sz="1100" dirty="0"/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updateOrder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eo:EditOrderCommand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763642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EditOrderCommandParser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EditOrder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1562308" cy="3037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o:EditOrderDescriptor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</a:t>
              </a:r>
              <a:r>
                <a:rPr lang="en-US" sz="1100" dirty="0" err="1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2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61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34098" y="3386035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updateOrder</a:t>
              </a:r>
              <a:endParaRPr lang="en-US" sz="1100" dirty="0" smtClean="0"/>
            </a:p>
            <a:p>
              <a:r>
                <a:rPr lang="en-US" sz="1100" dirty="0" smtClean="0"/>
                <a:t>Status(o)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cxnSpLocks/>
              <a:stCxn id="67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71" name="Rectangle 62"/>
            <p:cNvSpPr/>
            <p:nvPr/>
          </p:nvSpPr>
          <p:spPr>
            <a:xfrm>
              <a:off x="1670260" y="2625749"/>
              <a:ext cx="1524000" cy="36502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smtClean="0">
                  <a:solidFill>
                    <a:schemeClr val="bg1"/>
                  </a:solidFill>
                </a:rPr>
                <a:t>os:ChangeOrderStatusCommand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updateOrderStatus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95687" y="395856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ChangeOrderStatusCommandParser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800" dirty="0" err="1" smtClean="0"/>
                <a:t>ChangeOrder</a:t>
              </a:r>
              <a:endParaRPr lang="en-US" sz="800" dirty="0"/>
            </a:p>
            <a:p>
              <a:r>
                <a:rPr lang="en-US" sz="800" dirty="0" err="1" smtClean="0"/>
                <a:t>StatusCommand</a:t>
              </a:r>
              <a:r>
                <a:rPr lang="en-US" sz="800" dirty="0" smtClean="0"/>
                <a:t>(o)</a:t>
              </a:r>
              <a:endParaRPr lang="en-US" sz="8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0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847066" cy="29322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os</a:t>
              </a:r>
              <a:endParaRPr lang="en-US" sz="1100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2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92" y="352427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605480"/>
              <a:ext cx="1524000" cy="3852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do:DeleteOrder</a:t>
              </a:r>
              <a:endParaRPr lang="en-SG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deleteOrder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29379" y="4004390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DeleteOrder</a:t>
              </a:r>
              <a:endParaRPr lang="en-US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d</a:t>
              </a:r>
              <a:r>
                <a:rPr lang="en-US" sz="1100" dirty="0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3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On-screen Show (4:3)</PresentationFormat>
  <Paragraphs>166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2018-04-14T15:09:08Z</dcterms:modified>
</cp:coreProperties>
</file>