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8752B1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200" d="100"/>
          <a:sy n="200" d="100"/>
        </p:scale>
        <p:origin x="-4032" y="-23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6269"/>
            <a:ext cx="652111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283938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54963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54215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63324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007485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272100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2721001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292079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308369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476465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3897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2" name="Rectangle 8"/>
          <p:cNvSpPr/>
          <p:nvPr/>
        </p:nvSpPr>
        <p:spPr>
          <a:xfrm>
            <a:off x="2057401" y="392044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400893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TextBox 64"/>
          <p:cNvSpPr txBox="1"/>
          <p:nvPr/>
        </p:nvSpPr>
        <p:spPr>
          <a:xfrm>
            <a:off x="2687923" y="224518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06699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E692E82-8CE1-499F-BF5A-E4A2269FBD9A}"/>
              </a:ext>
            </a:extLst>
          </p:cNvPr>
          <p:cNvCxnSpPr>
            <a:cxnSpLocks/>
            <a:stCxn id="55" idx="3"/>
          </p:cNvCxnSpPr>
          <p:nvPr/>
        </p:nvCxnSpPr>
        <p:spPr>
          <a:xfrm rot="16200000" flipH="1">
            <a:off x="2505729" y="3266140"/>
            <a:ext cx="69856" cy="60262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51806C87-34DB-43B2-89DC-CD7B7908C462}"/>
              </a:ext>
            </a:extLst>
          </p:cNvPr>
          <p:cNvSpPr/>
          <p:nvPr/>
        </p:nvSpPr>
        <p:spPr>
          <a:xfrm rot="5347015">
            <a:off x="2119502" y="332782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2E9295-CCCD-4EE3-A4AB-1821414C3723}"/>
              </a:ext>
            </a:extLst>
          </p:cNvPr>
          <p:cNvSpPr txBox="1"/>
          <p:nvPr/>
        </p:nvSpPr>
        <p:spPr>
          <a:xfrm>
            <a:off x="2621159" y="365661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Isosceles Triangle 102">
            <a:extLst>
              <a:ext uri="{FF2B5EF4-FFF2-40B4-BE49-F238E27FC236}">
                <a16:creationId xmlns:a16="http://schemas.microsoft.com/office/drawing/2014/main" id="{384A56AC-1FED-4F13-B2EE-35479D656A64}"/>
              </a:ext>
            </a:extLst>
          </p:cNvPr>
          <p:cNvSpPr/>
          <p:nvPr/>
        </p:nvSpPr>
        <p:spPr>
          <a:xfrm rot="16200000">
            <a:off x="3885374" y="3514618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D2D811E-FEF8-484A-9FED-F7310E403101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4108388" y="3602379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8DC30397-7275-42FB-B7AA-24E5942EACD2}"/>
              </a:ext>
            </a:extLst>
          </p:cNvPr>
          <p:cNvSpPr/>
          <p:nvPr/>
        </p:nvSpPr>
        <p:spPr>
          <a:xfrm>
            <a:off x="2841969" y="3424568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UserEvents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3F9E9C27-5119-4D7C-B969-75DE084BFE04}"/>
              </a:ext>
            </a:extLst>
          </p:cNvPr>
          <p:cNvSpPr/>
          <p:nvPr/>
        </p:nvSpPr>
        <p:spPr>
          <a:xfrm>
            <a:off x="4321325" y="3424568"/>
            <a:ext cx="13233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UserEventsManager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5A7CC466-0086-4C31-8DAE-0EF5268B9A35}"/>
              </a:ext>
            </a:extLst>
          </p:cNvPr>
          <p:cNvSpPr/>
          <p:nvPr/>
        </p:nvSpPr>
        <p:spPr>
          <a:xfrm>
            <a:off x="6221565" y="3428999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74BB749-09E7-41EC-8B8C-33ABE771C90A}"/>
              </a:ext>
            </a:extLst>
          </p:cNvPr>
          <p:cNvCxnSpPr>
            <a:stCxn id="89" idx="3"/>
            <a:endCxn id="87" idx="1"/>
          </p:cNvCxnSpPr>
          <p:nvPr/>
        </p:nvCxnSpPr>
        <p:spPr>
          <a:xfrm>
            <a:off x="5896778" y="3602379"/>
            <a:ext cx="324787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8FC2133F-2F2F-4492-8D02-E975721C4967}"/>
              </a:ext>
            </a:extLst>
          </p:cNvPr>
          <p:cNvSpPr/>
          <p:nvPr/>
        </p:nvSpPr>
        <p:spPr>
          <a:xfrm>
            <a:off x="5660730" y="351568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944E41A-5945-4E38-8065-331EDEA2E289}"/>
              </a:ext>
            </a:extLst>
          </p:cNvPr>
          <p:cNvSpPr txBox="1"/>
          <p:nvPr/>
        </p:nvSpPr>
        <p:spPr>
          <a:xfrm>
            <a:off x="6029998" y="33658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9474A8F-961A-4273-A6CF-B2A16D00F75B}"/>
              </a:ext>
            </a:extLst>
          </p:cNvPr>
          <p:cNvCxnSpPr>
            <a:cxnSpLocks/>
            <a:stCxn id="92" idx="3"/>
            <a:endCxn id="94" idx="2"/>
          </p:cNvCxnSpPr>
          <p:nvPr/>
        </p:nvCxnSpPr>
        <p:spPr>
          <a:xfrm flipH="1" flipV="1">
            <a:off x="6617975" y="2839389"/>
            <a:ext cx="3842" cy="35330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Flowchart: Decision 96">
            <a:extLst>
              <a:ext uri="{FF2B5EF4-FFF2-40B4-BE49-F238E27FC236}">
                <a16:creationId xmlns:a16="http://schemas.microsoft.com/office/drawing/2014/main" id="{0EC9D054-1141-4B1C-BC37-136212CB9CD8}"/>
              </a:ext>
            </a:extLst>
          </p:cNvPr>
          <p:cNvSpPr/>
          <p:nvPr/>
        </p:nvSpPr>
        <p:spPr>
          <a:xfrm rot="16200000">
            <a:off x="6503793" y="322402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87892E-4B4A-4B94-B3CA-3AFE6C25708A}"/>
              </a:ext>
            </a:extLst>
          </p:cNvPr>
          <p:cNvSpPr txBox="1"/>
          <p:nvPr/>
        </p:nvSpPr>
        <p:spPr>
          <a:xfrm>
            <a:off x="6387294" y="290133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4" name="Rectangle 8">
            <a:extLst>
              <a:ext uri="{FF2B5EF4-FFF2-40B4-BE49-F238E27FC236}">
                <a16:creationId xmlns:a16="http://schemas.microsoft.com/office/drawing/2014/main" id="{142671C2-078E-4AEF-B34D-37BBF124C4B0}"/>
              </a:ext>
            </a:extLst>
          </p:cNvPr>
          <p:cNvSpPr/>
          <p:nvPr/>
        </p:nvSpPr>
        <p:spPr>
          <a:xfrm>
            <a:off x="6093690" y="2492629"/>
            <a:ext cx="10485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CalendarEvent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163549-434D-47F1-80A3-3BF7F042DF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63616" y="2380425"/>
            <a:ext cx="324445" cy="265274"/>
          </a:xfrm>
          <a:prstGeom prst="bentConnector3">
            <a:avLst>
              <a:gd name="adj1" fmla="val 302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A5BEBA-E916-4D07-A32E-5819E29CAA57}"/>
              </a:ext>
            </a:extLst>
          </p:cNvPr>
          <p:cNvSpPr txBox="1"/>
          <p:nvPr/>
        </p:nvSpPr>
        <p:spPr>
          <a:xfrm>
            <a:off x="5386648" y="24080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EA8AA997-D486-4983-8679-F9CE79A4CEF3}"/>
              </a:ext>
            </a:extLst>
          </p:cNvPr>
          <p:cNvSpPr/>
          <p:nvPr/>
        </p:nvSpPr>
        <p:spPr>
          <a:xfrm>
            <a:off x="5045121" y="1994804"/>
            <a:ext cx="10485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6" name="Flowchart: Decision 96">
            <a:extLst>
              <a:ext uri="{FF2B5EF4-FFF2-40B4-BE49-F238E27FC236}">
                <a16:creationId xmlns:a16="http://schemas.microsoft.com/office/drawing/2014/main" id="{91EC3504-1567-4610-84B4-700A51C6C74D}"/>
              </a:ext>
            </a:extLst>
          </p:cNvPr>
          <p:cNvSpPr/>
          <p:nvPr/>
        </p:nvSpPr>
        <p:spPr>
          <a:xfrm rot="10800000">
            <a:off x="5846161" y="258219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25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Alicia Ho Sor Sian</cp:lastModifiedBy>
  <cp:revision>67</cp:revision>
  <dcterms:created xsi:type="dcterms:W3CDTF">2016-07-22T14:33:02Z</dcterms:created>
  <dcterms:modified xsi:type="dcterms:W3CDTF">2018-03-20T15:42:36Z</dcterms:modified>
</cp:coreProperties>
</file>