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296" y="-7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05303" y="1477245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CenterPanel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12897" y="47173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86985" y="419094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936067" y="4395745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6985" y="507647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780887" y="3503263"/>
            <a:ext cx="1441337" cy="17085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30632" y="3753518"/>
            <a:ext cx="1967758" cy="19677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78576" y="3786491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39388" y="3123585"/>
            <a:ext cx="2228166" cy="55299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343360" y="2649173"/>
            <a:ext cx="2549783" cy="182343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150845" y="2815776"/>
            <a:ext cx="2908900" cy="184934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341528" y="4577123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91743" y="4069842"/>
            <a:ext cx="86384" cy="80226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683017" y="2414533"/>
            <a:ext cx="1887767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274337" y="4675577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828" y="3894473"/>
            <a:ext cx="829128" cy="225572"/>
          </a:xfrm>
          <a:prstGeom prst="rect">
            <a:avLst/>
          </a:prstGeom>
        </p:spPr>
      </p:pic>
      <p:sp>
        <p:nvSpPr>
          <p:cNvPr id="56" name="Rectangle 11"/>
          <p:cNvSpPr/>
          <p:nvPr/>
        </p:nvSpPr>
        <p:spPr>
          <a:xfrm>
            <a:off x="3927172" y="388320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PersonPanel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2018-04-12T17:22:21Z</dcterms:modified>
</cp:coreProperties>
</file>