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0799763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6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646"/>
  </p:normalViewPr>
  <p:slideViewPr>
    <p:cSldViewPr showGuides="1">
      <p:cViewPr>
        <p:scale>
          <a:sx n="100" d="100"/>
          <a:sy n="100" d="100"/>
        </p:scale>
        <p:origin x="1620" y="810"/>
      </p:cViewPr>
      <p:guideLst>
        <p:guide orient="horz" pos="1116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9863" y="685800"/>
            <a:ext cx="7197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597819"/>
            <a:ext cx="9179799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2914650"/>
            <a:ext cx="7559834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1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9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3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79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05979"/>
            <a:ext cx="2429947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05979"/>
            <a:ext cx="7109844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3305176"/>
            <a:ext cx="9179799" cy="1021556"/>
          </a:xfrm>
        </p:spPr>
        <p:txBody>
          <a:bodyPr anchor="t"/>
          <a:lstStyle>
            <a:lvl1pPr algn="l">
              <a:defRPr sz="47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180035"/>
            <a:ext cx="9179799" cy="1125140"/>
          </a:xfrm>
        </p:spPr>
        <p:txBody>
          <a:bodyPr anchor="b"/>
          <a:lstStyle>
            <a:lvl1pPr marL="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200151"/>
            <a:ext cx="4769895" cy="3394472"/>
          </a:xfrm>
        </p:spPr>
        <p:txBody>
          <a:bodyPr/>
          <a:lstStyle>
            <a:lvl1pPr>
              <a:defRPr sz="3307"/>
            </a:lvl1pPr>
            <a:lvl2pPr>
              <a:defRPr sz="2835"/>
            </a:lvl2pPr>
            <a:lvl3pPr>
              <a:defRPr sz="2362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200151"/>
            <a:ext cx="4769895" cy="3394472"/>
          </a:xfrm>
        </p:spPr>
        <p:txBody>
          <a:bodyPr/>
          <a:lstStyle>
            <a:lvl1pPr>
              <a:defRPr sz="3307"/>
            </a:lvl1pPr>
            <a:lvl2pPr>
              <a:defRPr sz="2835"/>
            </a:lvl2pPr>
            <a:lvl3pPr>
              <a:defRPr sz="2362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151335"/>
            <a:ext cx="4771771" cy="47982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1631156"/>
            <a:ext cx="4771771" cy="2963466"/>
          </a:xfrm>
        </p:spPr>
        <p:txBody>
          <a:bodyPr/>
          <a:lstStyle>
            <a:lvl1pPr>
              <a:defRPr sz="2835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151335"/>
            <a:ext cx="4773645" cy="47982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1631156"/>
            <a:ext cx="4773645" cy="2963466"/>
          </a:xfrm>
        </p:spPr>
        <p:txBody>
          <a:bodyPr/>
          <a:lstStyle>
            <a:lvl1pPr>
              <a:defRPr sz="2835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04787"/>
            <a:ext cx="3553048" cy="871538"/>
          </a:xfrm>
        </p:spPr>
        <p:txBody>
          <a:bodyPr anchor="b"/>
          <a:lstStyle>
            <a:lvl1pPr algn="l">
              <a:defRPr sz="23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04788"/>
            <a:ext cx="6037368" cy="438983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076326"/>
            <a:ext cx="3553048" cy="3518297"/>
          </a:xfrm>
        </p:spPr>
        <p:txBody>
          <a:bodyPr/>
          <a:lstStyle>
            <a:lvl1pPr marL="0" indent="0">
              <a:buNone/>
              <a:defRPr sz="1654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600450"/>
            <a:ext cx="6479858" cy="425054"/>
          </a:xfrm>
        </p:spPr>
        <p:txBody>
          <a:bodyPr anchor="b"/>
          <a:lstStyle>
            <a:lvl1pPr algn="l">
              <a:defRPr sz="23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59581"/>
            <a:ext cx="6479858" cy="3086100"/>
          </a:xfrm>
        </p:spPr>
        <p:txBody>
          <a:bodyPr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025503"/>
            <a:ext cx="6479858" cy="603647"/>
          </a:xfrm>
        </p:spPr>
        <p:txBody>
          <a:bodyPr/>
          <a:lstStyle>
            <a:lvl1pPr marL="0" indent="0">
              <a:buNone/>
              <a:defRPr sz="1654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205979"/>
            <a:ext cx="971978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200151"/>
            <a:ext cx="971978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4767263"/>
            <a:ext cx="25199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4767263"/>
            <a:ext cx="34199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4767263"/>
            <a:ext cx="25199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9998" rtl="0" eaLnBrk="1" latinLnBrk="0" hangingPunct="1"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99" indent="-404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877498" indent="-3374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»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EAA7D71-B17B-4CAA-B948-DF95A9E32C92}"/>
              </a:ext>
            </a:extLst>
          </p:cNvPr>
          <p:cNvGrpSpPr/>
          <p:nvPr/>
        </p:nvGrpSpPr>
        <p:grpSpPr>
          <a:xfrm>
            <a:off x="-327858" y="514350"/>
            <a:ext cx="10999409" cy="4202933"/>
            <a:chOff x="-327858" y="514350"/>
            <a:chExt cx="10999409" cy="4202933"/>
          </a:xfrm>
        </p:grpSpPr>
        <p:sp>
          <p:nvSpPr>
            <p:cNvPr id="81" name="Rectangle 65"/>
            <p:cNvSpPr/>
            <p:nvPr/>
          </p:nvSpPr>
          <p:spPr>
            <a:xfrm>
              <a:off x="110842" y="514350"/>
              <a:ext cx="9440763" cy="4202933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17" b="1" dirty="0">
                  <a:solidFill>
                    <a:srgbClr val="0070C0"/>
                  </a:solidFill>
                </a:rPr>
                <a:t>Logic</a:t>
              </a:r>
              <a:endParaRPr lang="en-SG" sz="1417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1029232" y="842527"/>
              <a:ext cx="1581969" cy="36087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9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820215" y="1220997"/>
              <a:ext cx="0" cy="270328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741958" y="1585961"/>
              <a:ext cx="165627" cy="289341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2775127" y="842527"/>
              <a:ext cx="1862802" cy="37371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EventPlannerParser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758774" y="1224833"/>
              <a:ext cx="0" cy="176436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680516" y="1701670"/>
              <a:ext cx="190112" cy="117541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sp>
          <p:nvSpPr>
            <p:cNvPr id="19" name="Rectangle 62"/>
            <p:cNvSpPr/>
            <p:nvPr/>
          </p:nvSpPr>
          <p:spPr>
            <a:xfrm>
              <a:off x="6816442" y="1900071"/>
              <a:ext cx="1578136" cy="48031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FindAttendance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stCxn id="21" idx="0"/>
            </p:cNvCxnSpPr>
            <p:nvPr/>
          </p:nvCxnSpPr>
          <p:spPr>
            <a:xfrm>
              <a:off x="7471236" y="2380389"/>
              <a:ext cx="0" cy="201969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388422" y="2380389"/>
              <a:ext cx="165627" cy="28723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34642" y="1589798"/>
              <a:ext cx="170731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907586" y="1701671"/>
              <a:ext cx="173508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-327858" y="1629358"/>
              <a:ext cx="2191300" cy="47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Execute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(“attendance-find</a:t>
              </a:r>
              <a:r>
                <a:rPr lang="zh-Hans" altLang="en-US" sz="1400" dirty="0">
                  <a:solidFill>
                    <a:srgbClr val="0070C0"/>
                  </a:solidFill>
                </a:rPr>
                <a:t> </a:t>
              </a:r>
              <a:r>
                <a:rPr lang="en-US" altLang="zh-Hans" sz="1400" dirty="0" err="1">
                  <a:solidFill>
                    <a:srgbClr val="0070C0"/>
                  </a:solidFill>
                </a:rPr>
                <a:t>alex</a:t>
              </a:r>
              <a:r>
                <a:rPr lang="en-US" sz="1654" dirty="0">
                  <a:solidFill>
                    <a:srgbClr val="0070C0"/>
                  </a:solidFill>
                </a:rPr>
                <a:t>”)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824356" y="2306434"/>
              <a:ext cx="1002450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264577" y="2907235"/>
              <a:ext cx="93008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824988" y="2667623"/>
              <a:ext cx="162255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925990" y="2868424"/>
              <a:ext cx="1735082" cy="559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34642" y="4479381"/>
              <a:ext cx="1707317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9551605" y="940645"/>
              <a:ext cx="1119946" cy="3608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90" dirty="0">
                  <a:solidFill>
                    <a:schemeClr val="bg1"/>
                  </a:solidFill>
                </a:rPr>
                <a:t>:Model</a:t>
              </a:r>
              <a:endParaRPr lang="en-SG" sz="189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907586" y="3130768"/>
              <a:ext cx="548083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378725" y="3101298"/>
              <a:ext cx="175324" cy="10608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0139656" y="1323512"/>
              <a:ext cx="0" cy="2945776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0056842" y="3161239"/>
              <a:ext cx="165627" cy="207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75" name="Straight Arrow Connector 74"/>
            <p:cNvCxnSpPr>
              <a:cxnSpLocks/>
              <a:endCxn id="73" idx="0"/>
            </p:cNvCxnSpPr>
            <p:nvPr/>
          </p:nvCxnSpPr>
          <p:spPr>
            <a:xfrm>
              <a:off x="7573773" y="3140872"/>
              <a:ext cx="2565883" cy="2036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cxnSpLocks/>
              <a:endCxn id="73" idx="2"/>
            </p:cNvCxnSpPr>
            <p:nvPr/>
          </p:nvCxnSpPr>
          <p:spPr>
            <a:xfrm>
              <a:off x="7595455" y="3364100"/>
              <a:ext cx="2544201" cy="5072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907586" y="4162179"/>
              <a:ext cx="549086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81739" y="2895278"/>
              <a:ext cx="23566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altLang="zh-Hans" dirty="0" err="1">
                  <a:solidFill>
                    <a:srgbClr val="7030A0"/>
                  </a:solidFill>
                </a:rPr>
                <a:t>updateFilteredAttendance</a:t>
              </a:r>
              <a:r>
                <a:rPr lang="en-US" altLang="zh-Hans" dirty="0">
                  <a:solidFill>
                    <a:srgbClr val="7030A0"/>
                  </a:solidFill>
                </a:rPr>
                <a:t>()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24163" y="2258964"/>
              <a:ext cx="1283891" cy="218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417" dirty="0"/>
                <a:t>parse(“</a:t>
              </a:r>
              <a:r>
                <a:rPr lang="en-US" sz="1417" dirty="0" err="1"/>
                <a:t>alex</a:t>
              </a:r>
              <a:r>
                <a:rPr lang="en-US" sz="1417" dirty="0"/>
                <a:t>”)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301513" y="1450555"/>
              <a:ext cx="235485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parse(“attendance-find</a:t>
              </a:r>
            </a:p>
            <a:p>
              <a:pPr algn="ctr"/>
              <a:r>
                <a:rPr lang="en-US" dirty="0" err="1"/>
                <a:t>alex</a:t>
              </a:r>
              <a:r>
                <a:rPr lang="en-US" dirty="0"/>
                <a:t>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27677" y="3921700"/>
              <a:ext cx="67513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2900" y="4216386"/>
              <a:ext cx="82813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7740404" y="3424210"/>
              <a:ext cx="1728388" cy="48031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result:Command</a:t>
              </a:r>
              <a:r>
                <a:rPr lang="en-US" sz="1600" dirty="0">
                  <a:solidFill>
                    <a:schemeClr val="bg1"/>
                  </a:solidFill>
                </a:rPr>
                <a:t> 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563191" y="3904528"/>
              <a:ext cx="165627" cy="17834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564077" y="4082878"/>
              <a:ext cx="105052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62"/>
            <p:cNvSpPr/>
            <p:nvPr/>
          </p:nvSpPr>
          <p:spPr>
            <a:xfrm>
              <a:off x="4710135" y="1386658"/>
              <a:ext cx="1932538" cy="56454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:</a:t>
              </a:r>
              <a:r>
                <a:rPr lang="en-US" sz="1400" dirty="0" err="1">
                  <a:solidFill>
                    <a:schemeClr val="bg1"/>
                  </a:solidFill>
                </a:rPr>
                <a:t>FindAttendance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CommandParser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73965" y="2258964"/>
              <a:ext cx="1735997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609963" y="1941762"/>
              <a:ext cx="223709" cy="1281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46" name="Straight Connector 45"/>
            <p:cNvCxnSpPr>
              <a:stCxn id="45" idx="0"/>
            </p:cNvCxnSpPr>
            <p:nvPr/>
          </p:nvCxnSpPr>
          <p:spPr>
            <a:xfrm>
              <a:off x="5721817" y="1941761"/>
              <a:ext cx="0" cy="103090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609963" y="2258964"/>
              <a:ext cx="223709" cy="55510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913951" y="2807900"/>
              <a:ext cx="18119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564077" y="3686374"/>
              <a:ext cx="176328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819069" y="1710029"/>
              <a:ext cx="890688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870627" y="2069937"/>
              <a:ext cx="173933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581400" y="2823008"/>
              <a:ext cx="249577" cy="25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99" dirty="0">
                  <a:solidFill>
                    <a:srgbClr val="00206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37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SimSun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Raynold Ng</cp:lastModifiedBy>
  <cp:revision>75</cp:revision>
  <dcterms:created xsi:type="dcterms:W3CDTF">2016-07-22T14:33:02Z</dcterms:created>
  <dcterms:modified xsi:type="dcterms:W3CDTF">2018-04-15T00:32:13Z</dcterms:modified>
</cp:coreProperties>
</file>