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944100" cy="5400675"/>
  <p:notesSz cx="6858000" cy="9144000"/>
  <p:defaultTextStyle>
    <a:defPPr>
      <a:defRPr lang="en-US"/>
    </a:defPPr>
    <a:lvl1pPr marL="0" algn="l" defTabSz="973836" rtl="0" eaLnBrk="1" latinLnBrk="0" hangingPunct="1">
      <a:defRPr sz="1917" kern="1200">
        <a:solidFill>
          <a:schemeClr val="tx1"/>
        </a:solidFill>
        <a:latin typeface="+mn-lt"/>
        <a:ea typeface="+mn-ea"/>
        <a:cs typeface="+mn-cs"/>
      </a:defRPr>
    </a:lvl1pPr>
    <a:lvl2pPr marL="486918" algn="l" defTabSz="973836" rtl="0" eaLnBrk="1" latinLnBrk="0" hangingPunct="1">
      <a:defRPr sz="1917" kern="1200">
        <a:solidFill>
          <a:schemeClr val="tx1"/>
        </a:solidFill>
        <a:latin typeface="+mn-lt"/>
        <a:ea typeface="+mn-ea"/>
        <a:cs typeface="+mn-cs"/>
      </a:defRPr>
    </a:lvl2pPr>
    <a:lvl3pPr marL="973836" algn="l" defTabSz="973836" rtl="0" eaLnBrk="1" latinLnBrk="0" hangingPunct="1">
      <a:defRPr sz="1917" kern="1200">
        <a:solidFill>
          <a:schemeClr val="tx1"/>
        </a:solidFill>
        <a:latin typeface="+mn-lt"/>
        <a:ea typeface="+mn-ea"/>
        <a:cs typeface="+mn-cs"/>
      </a:defRPr>
    </a:lvl3pPr>
    <a:lvl4pPr marL="1460754" algn="l" defTabSz="973836" rtl="0" eaLnBrk="1" latinLnBrk="0" hangingPunct="1">
      <a:defRPr sz="1917" kern="1200">
        <a:solidFill>
          <a:schemeClr val="tx1"/>
        </a:solidFill>
        <a:latin typeface="+mn-lt"/>
        <a:ea typeface="+mn-ea"/>
        <a:cs typeface="+mn-cs"/>
      </a:defRPr>
    </a:lvl4pPr>
    <a:lvl5pPr marL="1947672" algn="l" defTabSz="973836" rtl="0" eaLnBrk="1" latinLnBrk="0" hangingPunct="1">
      <a:defRPr sz="1917" kern="1200">
        <a:solidFill>
          <a:schemeClr val="tx1"/>
        </a:solidFill>
        <a:latin typeface="+mn-lt"/>
        <a:ea typeface="+mn-ea"/>
        <a:cs typeface="+mn-cs"/>
      </a:defRPr>
    </a:lvl5pPr>
    <a:lvl6pPr marL="2434590" algn="l" defTabSz="973836" rtl="0" eaLnBrk="1" latinLnBrk="0" hangingPunct="1">
      <a:defRPr sz="1917" kern="1200">
        <a:solidFill>
          <a:schemeClr val="tx1"/>
        </a:solidFill>
        <a:latin typeface="+mn-lt"/>
        <a:ea typeface="+mn-ea"/>
        <a:cs typeface="+mn-cs"/>
      </a:defRPr>
    </a:lvl6pPr>
    <a:lvl7pPr marL="2921508" algn="l" defTabSz="973836" rtl="0" eaLnBrk="1" latinLnBrk="0" hangingPunct="1">
      <a:defRPr sz="1917" kern="1200">
        <a:solidFill>
          <a:schemeClr val="tx1"/>
        </a:solidFill>
        <a:latin typeface="+mn-lt"/>
        <a:ea typeface="+mn-ea"/>
        <a:cs typeface="+mn-cs"/>
      </a:defRPr>
    </a:lvl7pPr>
    <a:lvl8pPr marL="3408426" algn="l" defTabSz="973836" rtl="0" eaLnBrk="1" latinLnBrk="0" hangingPunct="1">
      <a:defRPr sz="1917" kern="1200">
        <a:solidFill>
          <a:schemeClr val="tx1"/>
        </a:solidFill>
        <a:latin typeface="+mn-lt"/>
        <a:ea typeface="+mn-ea"/>
        <a:cs typeface="+mn-cs"/>
      </a:defRPr>
    </a:lvl8pPr>
    <a:lvl9pPr marL="3895344" algn="l" defTabSz="973836" rtl="0" eaLnBrk="1" latinLnBrk="0" hangingPunct="1">
      <a:defRPr sz="19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1" userDrawn="1">
          <p15:clr>
            <a:srgbClr val="A4A3A4"/>
          </p15:clr>
        </p15:guide>
        <p15:guide id="2" pos="31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howGuides="1">
      <p:cViewPr varScale="1">
        <p:scale>
          <a:sx n="138" d="100"/>
          <a:sy n="138" d="100"/>
        </p:scale>
        <p:origin x="536" y="168"/>
      </p:cViewPr>
      <p:guideLst>
        <p:guide orient="horz" pos="1171"/>
        <p:guide pos="31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3050" y="685800"/>
            <a:ext cx="6311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73836" rtl="0" eaLnBrk="1" latinLnBrk="0" hangingPunct="1">
      <a:defRPr sz="1278" kern="1200">
        <a:solidFill>
          <a:schemeClr val="tx1"/>
        </a:solidFill>
        <a:latin typeface="+mn-lt"/>
        <a:ea typeface="+mn-ea"/>
        <a:cs typeface="+mn-cs"/>
      </a:defRPr>
    </a:lvl1pPr>
    <a:lvl2pPr marL="486918" algn="l" defTabSz="973836" rtl="0" eaLnBrk="1" latinLnBrk="0" hangingPunct="1">
      <a:defRPr sz="1278" kern="1200">
        <a:solidFill>
          <a:schemeClr val="tx1"/>
        </a:solidFill>
        <a:latin typeface="+mn-lt"/>
        <a:ea typeface="+mn-ea"/>
        <a:cs typeface="+mn-cs"/>
      </a:defRPr>
    </a:lvl2pPr>
    <a:lvl3pPr marL="973836" algn="l" defTabSz="973836" rtl="0" eaLnBrk="1" latinLnBrk="0" hangingPunct="1">
      <a:defRPr sz="1278" kern="1200">
        <a:solidFill>
          <a:schemeClr val="tx1"/>
        </a:solidFill>
        <a:latin typeface="+mn-lt"/>
        <a:ea typeface="+mn-ea"/>
        <a:cs typeface="+mn-cs"/>
      </a:defRPr>
    </a:lvl3pPr>
    <a:lvl4pPr marL="1460754" algn="l" defTabSz="973836" rtl="0" eaLnBrk="1" latinLnBrk="0" hangingPunct="1">
      <a:defRPr sz="1278" kern="1200">
        <a:solidFill>
          <a:schemeClr val="tx1"/>
        </a:solidFill>
        <a:latin typeface="+mn-lt"/>
        <a:ea typeface="+mn-ea"/>
        <a:cs typeface="+mn-cs"/>
      </a:defRPr>
    </a:lvl4pPr>
    <a:lvl5pPr marL="1947672" algn="l" defTabSz="973836" rtl="0" eaLnBrk="1" latinLnBrk="0" hangingPunct="1">
      <a:defRPr sz="1278" kern="1200">
        <a:solidFill>
          <a:schemeClr val="tx1"/>
        </a:solidFill>
        <a:latin typeface="+mn-lt"/>
        <a:ea typeface="+mn-ea"/>
        <a:cs typeface="+mn-cs"/>
      </a:defRPr>
    </a:lvl5pPr>
    <a:lvl6pPr marL="2434590" algn="l" defTabSz="973836" rtl="0" eaLnBrk="1" latinLnBrk="0" hangingPunct="1">
      <a:defRPr sz="1278" kern="1200">
        <a:solidFill>
          <a:schemeClr val="tx1"/>
        </a:solidFill>
        <a:latin typeface="+mn-lt"/>
        <a:ea typeface="+mn-ea"/>
        <a:cs typeface="+mn-cs"/>
      </a:defRPr>
    </a:lvl6pPr>
    <a:lvl7pPr marL="2921508" algn="l" defTabSz="973836" rtl="0" eaLnBrk="1" latinLnBrk="0" hangingPunct="1">
      <a:defRPr sz="1278" kern="1200">
        <a:solidFill>
          <a:schemeClr val="tx1"/>
        </a:solidFill>
        <a:latin typeface="+mn-lt"/>
        <a:ea typeface="+mn-ea"/>
        <a:cs typeface="+mn-cs"/>
      </a:defRPr>
    </a:lvl7pPr>
    <a:lvl8pPr marL="3408426" algn="l" defTabSz="973836" rtl="0" eaLnBrk="1" latinLnBrk="0" hangingPunct="1">
      <a:defRPr sz="1278" kern="1200">
        <a:solidFill>
          <a:schemeClr val="tx1"/>
        </a:solidFill>
        <a:latin typeface="+mn-lt"/>
        <a:ea typeface="+mn-ea"/>
        <a:cs typeface="+mn-cs"/>
      </a:defRPr>
    </a:lvl8pPr>
    <a:lvl9pPr marL="3895344" algn="l" defTabSz="973836" rtl="0" eaLnBrk="1" latinLnBrk="0" hangingPunct="1">
      <a:defRPr sz="127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5811" y="1677711"/>
            <a:ext cx="8452485" cy="11576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1615" y="3060382"/>
            <a:ext cx="6960870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9475" y="216279"/>
            <a:ext cx="2237423" cy="46080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7208" y="216279"/>
            <a:ext cx="6546533" cy="46080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517" y="3470435"/>
            <a:ext cx="8452485" cy="10726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517" y="2289037"/>
            <a:ext cx="8452485" cy="11813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7205" y="1260159"/>
            <a:ext cx="4391978" cy="35641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4917" y="1260159"/>
            <a:ext cx="4391978" cy="35641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205" y="1208903"/>
            <a:ext cx="4393704" cy="5038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205" y="1712714"/>
            <a:ext cx="4393704" cy="31116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1465" y="1208903"/>
            <a:ext cx="4395430" cy="5038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1465" y="1712714"/>
            <a:ext cx="4395430" cy="31116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06" y="215028"/>
            <a:ext cx="3271540" cy="9151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867" y="215027"/>
            <a:ext cx="5559028" cy="46093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206" y="1130143"/>
            <a:ext cx="3271540" cy="369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113" y="3780474"/>
            <a:ext cx="5966460" cy="4463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9113" y="482561"/>
            <a:ext cx="5966460" cy="32404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9113" y="4226781"/>
            <a:ext cx="5966460" cy="6338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7205" y="216278"/>
            <a:ext cx="8949690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205" y="1260159"/>
            <a:ext cx="8949690" cy="3564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7205" y="5005628"/>
            <a:ext cx="232029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7571" y="5005628"/>
            <a:ext cx="314896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6605" y="5005628"/>
            <a:ext cx="232029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71450" y="159213"/>
            <a:ext cx="8382000" cy="505572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Hans" sz="1200" b="1" dirty="0">
                <a:solidFill>
                  <a:srgbClr val="0070C0"/>
                </a:solidFill>
              </a:rPr>
              <a:t>Storage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477800" y="486534"/>
            <a:ext cx="2284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XmlEventPlannerStorage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553809" y="838233"/>
            <a:ext cx="0" cy="41977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481804" y="1239485"/>
            <a:ext cx="161463" cy="34917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6952763" y="2276941"/>
            <a:ext cx="1522242" cy="5885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XmlSerializable</a:t>
            </a:r>
            <a:r>
              <a:rPr lang="en-US" altLang="zh-Hans" sz="1600" dirty="0" err="1">
                <a:solidFill>
                  <a:schemeClr val="bg1"/>
                </a:solidFill>
              </a:rPr>
              <a:t>EventPlanner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3464015" y="838233"/>
            <a:ext cx="4618" cy="42739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7757911" y="2801712"/>
            <a:ext cx="0" cy="231050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7681711" y="2801712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0" y="1250140"/>
            <a:ext cx="1481805" cy="221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517072" y="1294156"/>
            <a:ext cx="194683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Hans" sz="1200" dirty="0" err="1">
                <a:solidFill>
                  <a:srgbClr val="0070C0"/>
                </a:solidFill>
              </a:rPr>
              <a:t>readEventPlanner</a:t>
            </a:r>
            <a:r>
              <a:rPr lang="en-US" altLang="zh-Hans" sz="1200" dirty="0">
                <a:solidFill>
                  <a:srgbClr val="0070C0"/>
                </a:solidFill>
              </a:rPr>
              <a:t>() </a:t>
            </a:r>
            <a:r>
              <a:rPr lang="zh-Hans" altLang="en-US" sz="1200" dirty="0">
                <a:solidFill>
                  <a:srgbClr val="0070C0"/>
                </a:solidFill>
              </a:rPr>
              <a:t> 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663543" y="3809235"/>
            <a:ext cx="161180" cy="76957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1643263" y="3816813"/>
            <a:ext cx="602028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976524" y="1184351"/>
            <a:ext cx="12494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Hans" sz="1200" dirty="0" err="1"/>
              <a:t>loadDataFromFile</a:t>
            </a:r>
            <a:r>
              <a:rPr lang="en-US" sz="1200" dirty="0"/>
              <a:t>()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387035" y="947682"/>
            <a:ext cx="1031912" cy="30466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Xml</a:t>
            </a:r>
            <a:r>
              <a:rPr lang="en-US" altLang="zh-Hans" sz="1600" dirty="0" err="1">
                <a:solidFill>
                  <a:schemeClr val="bg1"/>
                </a:solidFill>
              </a:rPr>
              <a:t>Utils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4887154" y="1250140"/>
            <a:ext cx="0" cy="386207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787538" y="1607016"/>
            <a:ext cx="172832" cy="18089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537309" y="1607013"/>
            <a:ext cx="1271121" cy="6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2856992" y="499870"/>
            <a:ext cx="1210920" cy="33562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Xml</a:t>
            </a:r>
            <a:r>
              <a:rPr lang="en-US" altLang="zh-Hans" sz="1600" dirty="0" err="1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636109" y="1454613"/>
            <a:ext cx="19546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6260258" y="3077711"/>
            <a:ext cx="151852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CD8B0D2-6682-2144-B87B-694F19A8E26D}"/>
              </a:ext>
            </a:extLst>
          </p:cNvPr>
          <p:cNvSpPr/>
          <p:nvPr/>
        </p:nvSpPr>
        <p:spPr>
          <a:xfrm>
            <a:off x="1493491" y="771592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506102-A3D8-DE46-8CDF-25F24AF57586}"/>
              </a:ext>
            </a:extLst>
          </p:cNvPr>
          <p:cNvSpPr/>
          <p:nvPr/>
        </p:nvSpPr>
        <p:spPr>
          <a:xfrm>
            <a:off x="3363989" y="1448229"/>
            <a:ext cx="196935" cy="21399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4FB175A-E03D-7543-91C5-2CF2927F1CFD}"/>
              </a:ext>
            </a:extLst>
          </p:cNvPr>
          <p:cNvSpPr txBox="1"/>
          <p:nvPr/>
        </p:nvSpPr>
        <p:spPr>
          <a:xfrm>
            <a:off x="4818878" y="3587059"/>
            <a:ext cx="119325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toModelType</a:t>
            </a:r>
            <a:r>
              <a:rPr lang="en-US" sz="1200" dirty="0"/>
              <a:t>()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174730-DF29-0947-8363-333BD48C50B8}"/>
              </a:ext>
            </a:extLst>
          </p:cNvPr>
          <p:cNvCxnSpPr>
            <a:cxnSpLocks/>
          </p:cNvCxnSpPr>
          <p:nvPr/>
        </p:nvCxnSpPr>
        <p:spPr>
          <a:xfrm>
            <a:off x="4960374" y="1759413"/>
            <a:ext cx="57690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>
            <a:extLst>
              <a:ext uri="{FF2B5EF4-FFF2-40B4-BE49-F238E27FC236}">
                <a16:creationId xmlns:a16="http://schemas.microsoft.com/office/drawing/2014/main" id="{B26EC9FE-80A3-664A-8A7D-0A973C99B2F6}"/>
              </a:ext>
            </a:extLst>
          </p:cNvPr>
          <p:cNvSpPr/>
          <p:nvPr/>
        </p:nvSpPr>
        <p:spPr>
          <a:xfrm>
            <a:off x="5526878" y="1597328"/>
            <a:ext cx="1300194" cy="30466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JAXBContext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55949F0-479A-6C46-A555-C945BE323D57}"/>
              </a:ext>
            </a:extLst>
          </p:cNvPr>
          <p:cNvSpPr txBox="1"/>
          <p:nvPr/>
        </p:nvSpPr>
        <p:spPr>
          <a:xfrm>
            <a:off x="3500857" y="1398824"/>
            <a:ext cx="12494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Hans" sz="1200" dirty="0" err="1"/>
              <a:t>getDataFromFile</a:t>
            </a:r>
            <a:r>
              <a:rPr lang="en-US" sz="1200" dirty="0"/>
              <a:t>()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52DF4B5-66F0-694E-9945-20F769B3ED90}"/>
              </a:ext>
            </a:extLst>
          </p:cNvPr>
          <p:cNvCxnSpPr>
            <a:cxnSpLocks/>
          </p:cNvCxnSpPr>
          <p:nvPr/>
        </p:nvCxnSpPr>
        <p:spPr>
          <a:xfrm>
            <a:off x="6189973" y="1870586"/>
            <a:ext cx="0" cy="324163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B2146D8-B641-7547-B7C1-F0AA585A850B}"/>
              </a:ext>
            </a:extLst>
          </p:cNvPr>
          <p:cNvSpPr/>
          <p:nvPr/>
        </p:nvSpPr>
        <p:spPr>
          <a:xfrm>
            <a:off x="6119692" y="1911817"/>
            <a:ext cx="143496" cy="2634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D344EC5-70CA-E94E-8EB9-78827128FE7E}"/>
              </a:ext>
            </a:extLst>
          </p:cNvPr>
          <p:cNvCxnSpPr>
            <a:cxnSpLocks/>
          </p:cNvCxnSpPr>
          <p:nvPr/>
        </p:nvCxnSpPr>
        <p:spPr>
          <a:xfrm>
            <a:off x="4936694" y="2175250"/>
            <a:ext cx="118037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3E9A844-9FA6-F045-8591-7A240519C3C0}"/>
              </a:ext>
            </a:extLst>
          </p:cNvPr>
          <p:cNvSpPr/>
          <p:nvPr/>
        </p:nvSpPr>
        <p:spPr>
          <a:xfrm>
            <a:off x="6113774" y="2521413"/>
            <a:ext cx="146480" cy="6858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9D4DF59-8EE9-1144-A7C4-6D7B970C022A}"/>
              </a:ext>
            </a:extLst>
          </p:cNvPr>
          <p:cNvCxnSpPr>
            <a:cxnSpLocks/>
          </p:cNvCxnSpPr>
          <p:nvPr/>
        </p:nvCxnSpPr>
        <p:spPr>
          <a:xfrm>
            <a:off x="4906533" y="2523392"/>
            <a:ext cx="121053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9100412-0C48-0844-A811-6A144C844C04}"/>
              </a:ext>
            </a:extLst>
          </p:cNvPr>
          <p:cNvSpPr txBox="1"/>
          <p:nvPr/>
        </p:nvSpPr>
        <p:spPr>
          <a:xfrm>
            <a:off x="4800604" y="2288257"/>
            <a:ext cx="119325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newInstance</a:t>
            </a:r>
            <a:r>
              <a:rPr lang="en-US" sz="1200" dirty="0"/>
              <a:t>()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89841D0-9342-A54A-9712-44250B99C6F7}"/>
              </a:ext>
            </a:extLst>
          </p:cNvPr>
          <p:cNvCxnSpPr>
            <a:cxnSpLocks/>
          </p:cNvCxnSpPr>
          <p:nvPr/>
        </p:nvCxnSpPr>
        <p:spPr>
          <a:xfrm>
            <a:off x="6189977" y="2547143"/>
            <a:ext cx="77085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7F365E1-23F2-2C4A-B83D-76DC2E463A9F}"/>
              </a:ext>
            </a:extLst>
          </p:cNvPr>
          <p:cNvCxnSpPr>
            <a:cxnSpLocks/>
          </p:cNvCxnSpPr>
          <p:nvPr/>
        </p:nvCxnSpPr>
        <p:spPr>
          <a:xfrm>
            <a:off x="4960370" y="3207213"/>
            <a:ext cx="115340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2C29EE9-3DCB-5942-973F-A5A72D13C3F1}"/>
              </a:ext>
            </a:extLst>
          </p:cNvPr>
          <p:cNvCxnSpPr>
            <a:cxnSpLocks/>
          </p:cNvCxnSpPr>
          <p:nvPr/>
        </p:nvCxnSpPr>
        <p:spPr>
          <a:xfrm>
            <a:off x="3560920" y="3415955"/>
            <a:ext cx="124750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18F1FD5-306A-5D43-B434-E4FEC6DFF2EF}"/>
              </a:ext>
            </a:extLst>
          </p:cNvPr>
          <p:cNvCxnSpPr>
            <a:cxnSpLocks/>
          </p:cNvCxnSpPr>
          <p:nvPr/>
        </p:nvCxnSpPr>
        <p:spPr>
          <a:xfrm>
            <a:off x="1645891" y="3588213"/>
            <a:ext cx="196113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53A1325-53CE-6549-9F2D-DBA09F01FF32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1643263" y="4578813"/>
            <a:ext cx="610087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025132E-B8B8-C748-8B02-DAEF916F7350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7824723" y="3947382"/>
            <a:ext cx="71959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62">
            <a:extLst>
              <a:ext uri="{FF2B5EF4-FFF2-40B4-BE49-F238E27FC236}">
                <a16:creationId xmlns:a16="http://schemas.microsoft.com/office/drawing/2014/main" id="{FA27A6AD-1C95-144C-A880-835FA717AD50}"/>
              </a:ext>
            </a:extLst>
          </p:cNvPr>
          <p:cNvSpPr/>
          <p:nvPr/>
        </p:nvSpPr>
        <p:spPr>
          <a:xfrm>
            <a:off x="8544314" y="3756030"/>
            <a:ext cx="1380736" cy="3827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ans" sz="1600" dirty="0">
                <a:solidFill>
                  <a:schemeClr val="bg1"/>
                </a:solidFill>
              </a:rPr>
              <a:t>:</a:t>
            </a:r>
            <a:r>
              <a:rPr lang="en-US" altLang="zh-Hans" sz="1600" dirty="0" err="1">
                <a:solidFill>
                  <a:schemeClr val="bg1"/>
                </a:solidFill>
              </a:rPr>
              <a:t>EventPlanner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CCF9806-7E0B-4A45-A095-35E52584D7E1}"/>
              </a:ext>
            </a:extLst>
          </p:cNvPr>
          <p:cNvSpPr/>
          <p:nvPr/>
        </p:nvSpPr>
        <p:spPr>
          <a:xfrm>
            <a:off x="9158482" y="4126995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41FC8D1-FD0A-5B43-A19B-E5E36173F910}"/>
              </a:ext>
            </a:extLst>
          </p:cNvPr>
          <p:cNvCxnSpPr>
            <a:cxnSpLocks/>
          </p:cNvCxnSpPr>
          <p:nvPr/>
        </p:nvCxnSpPr>
        <p:spPr>
          <a:xfrm>
            <a:off x="9239250" y="4108983"/>
            <a:ext cx="0" cy="100323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C7273E4-EF69-CC4D-BE7B-5723B6ECDCDD}"/>
              </a:ext>
            </a:extLst>
          </p:cNvPr>
          <p:cNvCxnSpPr>
            <a:cxnSpLocks/>
          </p:cNvCxnSpPr>
          <p:nvPr/>
        </p:nvCxnSpPr>
        <p:spPr>
          <a:xfrm>
            <a:off x="7824727" y="4402994"/>
            <a:ext cx="1262127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E33F41-F398-8843-80A3-1344A4899EE2}"/>
              </a:ext>
            </a:extLst>
          </p:cNvPr>
          <p:cNvCxnSpPr>
            <a:cxnSpLocks/>
          </p:cNvCxnSpPr>
          <p:nvPr/>
        </p:nvCxnSpPr>
        <p:spPr>
          <a:xfrm>
            <a:off x="95250" y="4731213"/>
            <a:ext cx="138655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23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Jiang Yue</cp:lastModifiedBy>
  <cp:revision>85</cp:revision>
  <dcterms:created xsi:type="dcterms:W3CDTF">2016-07-22T14:33:02Z</dcterms:created>
  <dcterms:modified xsi:type="dcterms:W3CDTF">2018-04-14T15:50:53Z</dcterms:modified>
</cp:coreProperties>
</file>