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0799763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6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 autoAdjust="0"/>
    <p:restoredTop sz="94646"/>
  </p:normalViewPr>
  <p:slideViewPr>
    <p:cSldViewPr showGuides="1">
      <p:cViewPr>
        <p:scale>
          <a:sx n="127" d="100"/>
          <a:sy n="127" d="100"/>
        </p:scale>
        <p:origin x="768" y="456"/>
      </p:cViewPr>
      <p:guideLst>
        <p:guide orient="horz" pos="1116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69863" y="685800"/>
            <a:ext cx="71977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597819"/>
            <a:ext cx="9179799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965" y="2914650"/>
            <a:ext cx="7559834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9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9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19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59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99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39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79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19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29828" y="205979"/>
            <a:ext cx="2429947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988" y="205979"/>
            <a:ext cx="7109844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07" y="3305176"/>
            <a:ext cx="9179799" cy="1021556"/>
          </a:xfrm>
        </p:spPr>
        <p:txBody>
          <a:bodyPr anchor="t"/>
          <a:lstStyle>
            <a:lvl1pPr algn="l">
              <a:defRPr sz="472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07" y="2180035"/>
            <a:ext cx="9179799" cy="1125140"/>
          </a:xfrm>
        </p:spPr>
        <p:txBody>
          <a:bodyPr anchor="b"/>
          <a:lstStyle>
            <a:lvl1pPr marL="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1pPr>
            <a:lvl2pPr marL="539999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988" y="1200151"/>
            <a:ext cx="4769895" cy="3394472"/>
          </a:xfrm>
        </p:spPr>
        <p:txBody>
          <a:bodyPr/>
          <a:lstStyle>
            <a:lvl1pPr>
              <a:defRPr sz="3307"/>
            </a:lvl1pPr>
            <a:lvl2pPr>
              <a:defRPr sz="2835"/>
            </a:lvl2pPr>
            <a:lvl3pPr>
              <a:defRPr sz="2362"/>
            </a:lvl3pPr>
            <a:lvl4pPr>
              <a:defRPr sz="2126"/>
            </a:lvl4pPr>
            <a:lvl5pPr>
              <a:defRPr sz="2126"/>
            </a:lvl5pPr>
            <a:lvl6pPr>
              <a:defRPr sz="2126"/>
            </a:lvl6pPr>
            <a:lvl7pPr>
              <a:defRPr sz="2126"/>
            </a:lvl7pPr>
            <a:lvl8pPr>
              <a:defRPr sz="2126"/>
            </a:lvl8pPr>
            <a:lvl9pPr>
              <a:defRPr sz="21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9880" y="1200151"/>
            <a:ext cx="4769895" cy="3394472"/>
          </a:xfrm>
        </p:spPr>
        <p:txBody>
          <a:bodyPr/>
          <a:lstStyle>
            <a:lvl1pPr>
              <a:defRPr sz="3307"/>
            </a:lvl1pPr>
            <a:lvl2pPr>
              <a:defRPr sz="2835"/>
            </a:lvl2pPr>
            <a:lvl3pPr>
              <a:defRPr sz="2362"/>
            </a:lvl3pPr>
            <a:lvl4pPr>
              <a:defRPr sz="2126"/>
            </a:lvl4pPr>
            <a:lvl5pPr>
              <a:defRPr sz="2126"/>
            </a:lvl5pPr>
            <a:lvl6pPr>
              <a:defRPr sz="2126"/>
            </a:lvl6pPr>
            <a:lvl7pPr>
              <a:defRPr sz="2126"/>
            </a:lvl7pPr>
            <a:lvl8pPr>
              <a:defRPr sz="2126"/>
            </a:lvl8pPr>
            <a:lvl9pPr>
              <a:defRPr sz="21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88" y="1151335"/>
            <a:ext cx="4771771" cy="479822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988" y="1631156"/>
            <a:ext cx="4771771" cy="2963466"/>
          </a:xfrm>
        </p:spPr>
        <p:txBody>
          <a:bodyPr/>
          <a:lstStyle>
            <a:lvl1pPr>
              <a:defRPr sz="2835"/>
            </a:lvl1pPr>
            <a:lvl2pPr>
              <a:defRPr sz="2362"/>
            </a:lvl2pPr>
            <a:lvl3pPr>
              <a:defRPr sz="2126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130" y="1151335"/>
            <a:ext cx="4773645" cy="479822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130" y="1631156"/>
            <a:ext cx="4773645" cy="2963466"/>
          </a:xfrm>
        </p:spPr>
        <p:txBody>
          <a:bodyPr/>
          <a:lstStyle>
            <a:lvl1pPr>
              <a:defRPr sz="2835"/>
            </a:lvl1pPr>
            <a:lvl2pPr>
              <a:defRPr sz="2362"/>
            </a:lvl2pPr>
            <a:lvl3pPr>
              <a:defRPr sz="2126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9" y="204787"/>
            <a:ext cx="3553048" cy="871538"/>
          </a:xfrm>
        </p:spPr>
        <p:txBody>
          <a:bodyPr anchor="b"/>
          <a:lstStyle>
            <a:lvl1pPr algn="l">
              <a:defRPr sz="236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407" y="204788"/>
            <a:ext cx="6037368" cy="438983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89" y="1076326"/>
            <a:ext cx="3553048" cy="3518297"/>
          </a:xfrm>
        </p:spPr>
        <p:txBody>
          <a:bodyPr/>
          <a:lstStyle>
            <a:lvl1pPr marL="0" indent="0">
              <a:buNone/>
              <a:defRPr sz="1654"/>
            </a:lvl1pPr>
            <a:lvl2pPr marL="539999" indent="0">
              <a:buNone/>
              <a:defRPr sz="1417"/>
            </a:lvl2pPr>
            <a:lvl3pPr marL="1079998" indent="0">
              <a:buNone/>
              <a:defRPr sz="1181"/>
            </a:lvl3pPr>
            <a:lvl4pPr marL="1619997" indent="0">
              <a:buNone/>
              <a:defRPr sz="1063"/>
            </a:lvl4pPr>
            <a:lvl5pPr marL="2159996" indent="0">
              <a:buNone/>
              <a:defRPr sz="1063"/>
            </a:lvl5pPr>
            <a:lvl6pPr marL="2699995" indent="0">
              <a:buNone/>
              <a:defRPr sz="1063"/>
            </a:lvl6pPr>
            <a:lvl7pPr marL="3239994" indent="0">
              <a:buNone/>
              <a:defRPr sz="1063"/>
            </a:lvl7pPr>
            <a:lvl8pPr marL="3779992" indent="0">
              <a:buNone/>
              <a:defRPr sz="1063"/>
            </a:lvl8pPr>
            <a:lvl9pPr marL="4319991" indent="0">
              <a:buNone/>
              <a:defRPr sz="10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29" y="3600450"/>
            <a:ext cx="6479858" cy="425054"/>
          </a:xfrm>
        </p:spPr>
        <p:txBody>
          <a:bodyPr anchor="b"/>
          <a:lstStyle>
            <a:lvl1pPr algn="l">
              <a:defRPr sz="236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6829" y="459581"/>
            <a:ext cx="6479858" cy="3086100"/>
          </a:xfrm>
        </p:spPr>
        <p:txBody>
          <a:bodyPr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6829" y="4025503"/>
            <a:ext cx="6479858" cy="603647"/>
          </a:xfrm>
        </p:spPr>
        <p:txBody>
          <a:bodyPr/>
          <a:lstStyle>
            <a:lvl1pPr marL="0" indent="0">
              <a:buNone/>
              <a:defRPr sz="1654"/>
            </a:lvl1pPr>
            <a:lvl2pPr marL="539999" indent="0">
              <a:buNone/>
              <a:defRPr sz="1417"/>
            </a:lvl2pPr>
            <a:lvl3pPr marL="1079998" indent="0">
              <a:buNone/>
              <a:defRPr sz="1181"/>
            </a:lvl3pPr>
            <a:lvl4pPr marL="1619997" indent="0">
              <a:buNone/>
              <a:defRPr sz="1063"/>
            </a:lvl4pPr>
            <a:lvl5pPr marL="2159996" indent="0">
              <a:buNone/>
              <a:defRPr sz="1063"/>
            </a:lvl5pPr>
            <a:lvl6pPr marL="2699995" indent="0">
              <a:buNone/>
              <a:defRPr sz="1063"/>
            </a:lvl6pPr>
            <a:lvl7pPr marL="3239994" indent="0">
              <a:buNone/>
              <a:defRPr sz="1063"/>
            </a:lvl7pPr>
            <a:lvl8pPr marL="3779992" indent="0">
              <a:buNone/>
              <a:defRPr sz="1063"/>
            </a:lvl8pPr>
            <a:lvl9pPr marL="4319991" indent="0">
              <a:buNone/>
              <a:defRPr sz="10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988" y="205979"/>
            <a:ext cx="971978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88" y="1200151"/>
            <a:ext cx="9719787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988" y="4767263"/>
            <a:ext cx="251994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9919" y="4767263"/>
            <a:ext cx="34199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9830" y="4767263"/>
            <a:ext cx="251994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79998" rtl="0" eaLnBrk="1" latinLnBrk="0" hangingPunct="1"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4999" indent="-4049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877498" indent="-3374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–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spcBef>
          <a:spcPct val="20000"/>
        </a:spcBef>
        <a:buFont typeface="Arial" panose="020B0604020202020204" pitchFamily="34" charset="0"/>
        <a:buChar char="»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42081" y="514350"/>
            <a:ext cx="9440763" cy="420293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17" b="1" dirty="0">
                <a:solidFill>
                  <a:srgbClr val="0070C0"/>
                </a:solidFill>
              </a:rPr>
              <a:t>Logic</a:t>
            </a:r>
            <a:endParaRPr lang="en-SG" sz="1417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60471" y="842527"/>
            <a:ext cx="1581969" cy="36087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9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851454" y="1220997"/>
            <a:ext cx="0" cy="270328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773197" y="1585961"/>
            <a:ext cx="165627" cy="28934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54"/>
          </a:p>
        </p:txBody>
      </p:sp>
      <p:sp>
        <p:nvSpPr>
          <p:cNvPr id="16" name="Rectangle 62"/>
          <p:cNvSpPr/>
          <p:nvPr/>
        </p:nvSpPr>
        <p:spPr>
          <a:xfrm>
            <a:off x="2806366" y="842527"/>
            <a:ext cx="1862802" cy="37371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EventPlannerParser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790013" y="1224833"/>
            <a:ext cx="0" cy="17643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711755" y="1701670"/>
            <a:ext cx="190112" cy="11754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54"/>
          </a:p>
        </p:txBody>
      </p:sp>
      <p:sp>
        <p:nvSpPr>
          <p:cNvPr id="19" name="Rectangle 62"/>
          <p:cNvSpPr/>
          <p:nvPr/>
        </p:nvSpPr>
        <p:spPr>
          <a:xfrm>
            <a:off x="6847681" y="1900071"/>
            <a:ext cx="1578136" cy="48031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d:</a:t>
            </a:r>
            <a:r>
              <a:rPr lang="en-US" altLang="zh-Hans" sz="1600" dirty="0" err="1">
                <a:solidFill>
                  <a:schemeClr val="bg1"/>
                </a:solidFill>
              </a:rPr>
              <a:t>FindEvent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7502475" y="2380389"/>
            <a:ext cx="0" cy="201969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7419661" y="2380389"/>
            <a:ext cx="165627" cy="2872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54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65881" y="1589798"/>
            <a:ext cx="1707316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938825" y="1701671"/>
            <a:ext cx="173508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98279" y="1629358"/>
            <a:ext cx="2191300" cy="47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</a:t>
            </a:r>
            <a:r>
              <a:rPr lang="en-US" altLang="zh-Hans" sz="1400" dirty="0">
                <a:solidFill>
                  <a:srgbClr val="0070C0"/>
                </a:solidFill>
              </a:rPr>
              <a:t>find-event</a:t>
            </a:r>
            <a:r>
              <a:rPr lang="zh-Hans" altLang="en-US" sz="1400" dirty="0">
                <a:solidFill>
                  <a:srgbClr val="0070C0"/>
                </a:solidFill>
              </a:rPr>
              <a:t>  </a:t>
            </a:r>
            <a:r>
              <a:rPr lang="en-US" altLang="zh-Hans" sz="1400" dirty="0">
                <a:solidFill>
                  <a:srgbClr val="0070C0"/>
                </a:solidFill>
              </a:rPr>
              <a:t>talk</a:t>
            </a:r>
            <a:r>
              <a:rPr lang="en-US" sz="1654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855595" y="2306434"/>
            <a:ext cx="100245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5816" y="2907235"/>
            <a:ext cx="9300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856227" y="2667623"/>
            <a:ext cx="16225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957229" y="2868424"/>
            <a:ext cx="1735082" cy="559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65881" y="4479381"/>
            <a:ext cx="1707317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9582844" y="940645"/>
            <a:ext cx="1119946" cy="3608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90" dirty="0">
                <a:solidFill>
                  <a:schemeClr val="bg1"/>
                </a:solidFill>
              </a:rPr>
              <a:t>:Model</a:t>
            </a:r>
            <a:endParaRPr lang="en-SG" sz="189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938825" y="3130768"/>
            <a:ext cx="54808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409964" y="3101298"/>
            <a:ext cx="175324" cy="10608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54"/>
          </a:p>
        </p:txBody>
      </p:sp>
      <p:cxnSp>
        <p:nvCxnSpPr>
          <p:cNvPr id="71" name="Straight Connector 70"/>
          <p:cNvCxnSpPr/>
          <p:nvPr/>
        </p:nvCxnSpPr>
        <p:spPr>
          <a:xfrm>
            <a:off x="10170895" y="1323512"/>
            <a:ext cx="0" cy="2945776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10088081" y="3161239"/>
            <a:ext cx="165627" cy="2079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54"/>
          </a:p>
        </p:txBody>
      </p:sp>
      <p:cxnSp>
        <p:nvCxnSpPr>
          <p:cNvPr id="75" name="Straight Arrow Connector 74"/>
          <p:cNvCxnSpPr>
            <a:cxnSpLocks/>
            <a:endCxn id="73" idx="0"/>
          </p:cNvCxnSpPr>
          <p:nvPr/>
        </p:nvCxnSpPr>
        <p:spPr>
          <a:xfrm>
            <a:off x="7605012" y="3140872"/>
            <a:ext cx="2565883" cy="2036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73" idx="2"/>
          </p:cNvCxnSpPr>
          <p:nvPr/>
        </p:nvCxnSpPr>
        <p:spPr>
          <a:xfrm>
            <a:off x="7626694" y="3364100"/>
            <a:ext cx="2544201" cy="507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938825" y="4162179"/>
            <a:ext cx="549086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612978" y="2895278"/>
            <a:ext cx="18083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altLang="zh-Hans" dirty="0">
                <a:solidFill>
                  <a:srgbClr val="7030A0"/>
                </a:solidFill>
              </a:rPr>
              <a:t>Filter</a:t>
            </a:r>
            <a:r>
              <a:rPr lang="zh-Hans" altLang="en-US" dirty="0">
                <a:solidFill>
                  <a:srgbClr val="7030A0"/>
                </a:solidFill>
              </a:rPr>
              <a:t> </a:t>
            </a:r>
            <a:r>
              <a:rPr lang="en-US" altLang="zh-Hans" dirty="0">
                <a:solidFill>
                  <a:srgbClr val="7030A0"/>
                </a:solidFill>
              </a:rPr>
              <a:t>event</a:t>
            </a:r>
            <a:r>
              <a:rPr lang="zh-Hans" altLang="en-US" dirty="0">
                <a:solidFill>
                  <a:srgbClr val="7030A0"/>
                </a:solidFill>
              </a:rPr>
              <a:t> </a:t>
            </a:r>
            <a:r>
              <a:rPr lang="en-US" altLang="zh-Hans" dirty="0">
                <a:solidFill>
                  <a:srgbClr val="7030A0"/>
                </a:solidFill>
              </a:rPr>
              <a:t>list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altLang="zh-Hans" dirty="0">
                <a:solidFill>
                  <a:srgbClr val="7030A0"/>
                </a:solidFill>
              </a:rPr>
              <a:t>“talk”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323577" y="2258964"/>
            <a:ext cx="1015716" cy="218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417" dirty="0"/>
              <a:t>parse(“</a:t>
            </a:r>
            <a:r>
              <a:rPr lang="en-US" altLang="zh-Hans" sz="1417" dirty="0"/>
              <a:t>talk</a:t>
            </a:r>
            <a:r>
              <a:rPr lang="en-US" sz="1417" dirty="0"/>
              <a:t>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905516" y="1416870"/>
            <a:ext cx="181062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</a:t>
            </a:r>
            <a:r>
              <a:rPr lang="en-US" altLang="zh-Hans" dirty="0"/>
              <a:t>find-event</a:t>
            </a:r>
            <a:r>
              <a:rPr lang="zh-Hans" altLang="en-US" dirty="0"/>
              <a:t> </a:t>
            </a:r>
            <a:r>
              <a:rPr lang="en-US" altLang="zh-Hans" dirty="0"/>
              <a:t>talk</a:t>
            </a:r>
            <a:r>
              <a:rPr lang="en-US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58916" y="3921700"/>
            <a:ext cx="6751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94139" y="4216386"/>
            <a:ext cx="8281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771643" y="3424210"/>
            <a:ext cx="1728388" cy="48031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94430" y="3904528"/>
            <a:ext cx="165627" cy="17834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54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7595316" y="4082878"/>
            <a:ext cx="105052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62"/>
          <p:cNvSpPr/>
          <p:nvPr/>
        </p:nvSpPr>
        <p:spPr>
          <a:xfrm>
            <a:off x="4741374" y="1386658"/>
            <a:ext cx="1932538" cy="56454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90" dirty="0">
                <a:solidFill>
                  <a:schemeClr val="bg1"/>
                </a:solidFill>
              </a:rPr>
              <a:t>:</a:t>
            </a:r>
            <a:r>
              <a:rPr lang="en-US" altLang="zh-Hans" sz="1600" dirty="0" err="1">
                <a:solidFill>
                  <a:schemeClr val="bg1"/>
                </a:solidFill>
              </a:rPr>
              <a:t>FindEvent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05204" y="2258964"/>
            <a:ext cx="1735997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41202" y="1941762"/>
            <a:ext cx="223709" cy="1281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54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753056" y="1941761"/>
            <a:ext cx="0" cy="103090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641202" y="2258964"/>
            <a:ext cx="223709" cy="5551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54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945190" y="2807900"/>
            <a:ext cx="18119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595316" y="3686374"/>
            <a:ext cx="17632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850308" y="1710029"/>
            <a:ext cx="89068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901866" y="2069937"/>
            <a:ext cx="173933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612639" y="2823008"/>
            <a:ext cx="249577" cy="257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99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42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Jiang Yue</cp:lastModifiedBy>
  <cp:revision>72</cp:revision>
  <dcterms:created xsi:type="dcterms:W3CDTF">2016-07-22T14:33:02Z</dcterms:created>
  <dcterms:modified xsi:type="dcterms:W3CDTF">2018-04-14T15:48:46Z</dcterms:modified>
</cp:coreProperties>
</file>