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17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87679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9648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97828" y="4186322"/>
            <a:ext cx="281299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21507" y="4212241"/>
            <a:ext cx="3395280" cy="3467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301581"/>
            <a:ext cx="1843810" cy="11211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68" idx="2"/>
            <a:endCxn id="36" idx="3"/>
          </p:cNvCxnSpPr>
          <p:nvPr/>
        </p:nvCxnSpPr>
        <p:spPr>
          <a:xfrm rot="5400000">
            <a:off x="4653550" y="2722224"/>
            <a:ext cx="420769" cy="23555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74968" y="2112777"/>
            <a:ext cx="146619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301581"/>
            <a:ext cx="2340387" cy="21301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18346" y="3069397"/>
            <a:ext cx="3379440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17227" y="3270518"/>
            <a:ext cx="3781681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13747" y="1773998"/>
            <a:ext cx="78864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800" y="4472708"/>
            <a:ext cx="2620716" cy="6958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751D76F6-591F-42F9-A174-8AFB6BD94D5D}"/>
              </a:ext>
            </a:extLst>
          </p:cNvPr>
          <p:cNvSpPr/>
          <p:nvPr/>
        </p:nvSpPr>
        <p:spPr>
          <a:xfrm>
            <a:off x="2589097" y="50127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AttendeeListPanel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50D0080-842A-436B-BD25-D9F4E9BAA9C1}"/>
              </a:ext>
            </a:extLst>
          </p:cNvPr>
          <p:cNvSpPr/>
          <p:nvPr/>
        </p:nvSpPr>
        <p:spPr>
          <a:xfrm>
            <a:off x="3835894" y="52495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AttendeeCard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136">
            <a:extLst>
              <a:ext uri="{FF2B5EF4-FFF2-40B4-BE49-F238E27FC236}">
                <a16:creationId xmlns:a16="http://schemas.microsoft.com/office/drawing/2014/main" id="{9FFFA689-61D0-4CBD-9CA7-427988351A76}"/>
              </a:ext>
            </a:extLst>
          </p:cNvPr>
          <p:cNvCxnSpPr>
            <a:stCxn id="42" idx="2"/>
            <a:endCxn id="45" idx="1"/>
          </p:cNvCxnSpPr>
          <p:nvPr/>
        </p:nvCxnSpPr>
        <p:spPr>
          <a:xfrm rot="16200000" flipH="1">
            <a:off x="3426694" y="4958779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>
            <a:extLst>
              <a:ext uri="{FF2B5EF4-FFF2-40B4-BE49-F238E27FC236}">
                <a16:creationId xmlns:a16="http://schemas.microsoft.com/office/drawing/2014/main" id="{415CA7B0-98EA-485C-85D0-41AC0E6BACAA}"/>
              </a:ext>
            </a:extLst>
          </p:cNvPr>
          <p:cNvSpPr/>
          <p:nvPr/>
        </p:nvSpPr>
        <p:spPr>
          <a:xfrm>
            <a:off x="2590800" y="44793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EpicEventListPanel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DE99AAC9-D13E-4BEB-A6A2-71F95C20ABC6}"/>
              </a:ext>
            </a:extLst>
          </p:cNvPr>
          <p:cNvSpPr/>
          <p:nvPr/>
        </p:nvSpPr>
        <p:spPr>
          <a:xfrm>
            <a:off x="3837597" y="4716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EpicEventCard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2FF0A16A-55B4-4446-B79A-796E4F55330D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3428397" y="4425379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A4609608-AB23-4305-A7D9-93D5326161F0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1645855" y="3652794"/>
            <a:ext cx="1713488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B7D064EF-C8AD-40BA-A4F9-97C59A037536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1371054" y="3913096"/>
            <a:ext cx="2263114" cy="1729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4E9DF131-A3AF-4CD5-A6EF-C1740CB88A54}"/>
              </a:ext>
            </a:extLst>
          </p:cNvPr>
          <p:cNvCxnSpPr>
            <a:cxnSpLocks/>
            <a:stCxn id="68" idx="2"/>
            <a:endCxn id="48" idx="3"/>
          </p:cNvCxnSpPr>
          <p:nvPr/>
        </p:nvCxnSpPr>
        <p:spPr>
          <a:xfrm rot="5400000">
            <a:off x="4409008" y="2965040"/>
            <a:ext cx="908127" cy="23572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0C7799CE-C8D8-40E6-8480-31B29960C969}"/>
              </a:ext>
            </a:extLst>
          </p:cNvPr>
          <p:cNvSpPr/>
          <p:nvPr/>
        </p:nvSpPr>
        <p:spPr>
          <a:xfrm flipV="1">
            <a:off x="4088996" y="4930278"/>
            <a:ext cx="2646519" cy="8686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 117">
            <a:extLst>
              <a:ext uri="{FF2B5EF4-FFF2-40B4-BE49-F238E27FC236}">
                <a16:creationId xmlns:a16="http://schemas.microsoft.com/office/drawing/2014/main" id="{C88CEAEE-86A1-49E9-B60D-69CF14D49C13}"/>
              </a:ext>
            </a:extLst>
          </p:cNvPr>
          <p:cNvSpPr/>
          <p:nvPr/>
        </p:nvSpPr>
        <p:spPr>
          <a:xfrm>
            <a:off x="4343400" y="5191004"/>
            <a:ext cx="2392680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02"/>
          <p:cNvSpPr/>
          <p:nvPr/>
        </p:nvSpPr>
        <p:spPr>
          <a:xfrm rot="10800000" flipV="1">
            <a:off x="5394718" y="212605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158A8910-028B-470D-B0AE-808E181993F3}"/>
              </a:ext>
            </a:extLst>
          </p:cNvPr>
          <p:cNvSpPr/>
          <p:nvPr/>
        </p:nvSpPr>
        <p:spPr>
          <a:xfrm>
            <a:off x="5655684" y="3342852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>
            <a:extLst>
              <a:ext uri="{FF2B5EF4-FFF2-40B4-BE49-F238E27FC236}">
                <a16:creationId xmlns:a16="http://schemas.microsoft.com/office/drawing/2014/main" id="{81D68C7B-BE82-46A0-80B2-FD4D7C5326A0}"/>
              </a:ext>
            </a:extLst>
          </p:cNvPr>
          <p:cNvSpPr/>
          <p:nvPr/>
        </p:nvSpPr>
        <p:spPr>
          <a:xfrm rot="10800000" flipV="1">
            <a:off x="5903811" y="368795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FF00DB2F-7B14-429E-8820-79599944AF4B}"/>
              </a:ext>
            </a:extLst>
          </p:cNvPr>
          <p:cNvCxnSpPr>
            <a:cxnSpLocks/>
            <a:stCxn id="16" idx="3"/>
            <a:endCxn id="68" idx="0"/>
          </p:cNvCxnSpPr>
          <p:nvPr/>
        </p:nvCxnSpPr>
        <p:spPr>
          <a:xfrm rot="16200000" flipH="1">
            <a:off x="5265203" y="2566348"/>
            <a:ext cx="1041271" cy="511736"/>
          </a:xfrm>
          <a:prstGeom prst="bentConnector3">
            <a:avLst>
              <a:gd name="adj1" fmla="val 3658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11">
            <a:extLst>
              <a:ext uri="{FF2B5EF4-FFF2-40B4-BE49-F238E27FC236}">
                <a16:creationId xmlns:a16="http://schemas.microsoft.com/office/drawing/2014/main" id="{C4C6B5B6-F291-4677-9889-5BDD1146FCE6}"/>
              </a:ext>
            </a:extLst>
          </p:cNvPr>
          <p:cNvSpPr/>
          <p:nvPr/>
        </p:nvSpPr>
        <p:spPr>
          <a:xfrm>
            <a:off x="5913026" y="563879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5834042E-AC6C-4042-A0B6-4985C7531BFD}"/>
              </a:ext>
            </a:extLst>
          </p:cNvPr>
          <p:cNvCxnSpPr>
            <a:cxnSpLocks/>
            <a:stCxn id="70" idx="3"/>
            <a:endCxn id="42" idx="3"/>
          </p:cNvCxnSpPr>
          <p:nvPr/>
        </p:nvCxnSpPr>
        <p:spPr>
          <a:xfrm rot="5400000">
            <a:off x="4227068" y="3319143"/>
            <a:ext cx="1267661" cy="2356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1185C54B-AEFA-4EB4-B91D-5ACB1622AC5D}"/>
              </a:ext>
            </a:extLst>
          </p:cNvPr>
          <p:cNvCxnSpPr>
            <a:cxnSpLocks/>
            <a:stCxn id="16" idx="3"/>
          </p:cNvCxnSpPr>
          <p:nvPr/>
        </p:nvCxnSpPr>
        <p:spPr>
          <a:xfrm rot="16200000" flipH="1">
            <a:off x="4373426" y="3458125"/>
            <a:ext cx="3337214" cy="1024126"/>
          </a:xfrm>
          <a:prstGeom prst="bentConnector3">
            <a:avLst>
              <a:gd name="adj1" fmla="val 4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Isosceles Triangle 102">
            <a:extLst>
              <a:ext uri="{FF2B5EF4-FFF2-40B4-BE49-F238E27FC236}">
                <a16:creationId xmlns:a16="http://schemas.microsoft.com/office/drawing/2014/main" id="{ED123130-6970-4949-BBE7-0E1F0B794254}"/>
              </a:ext>
            </a:extLst>
          </p:cNvPr>
          <p:cNvSpPr/>
          <p:nvPr/>
        </p:nvSpPr>
        <p:spPr>
          <a:xfrm rot="16200000" flipV="1">
            <a:off x="5674243" y="567872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B8CB9C-4CB6-4C3F-B34C-96BB2D12A8D9}"/>
              </a:ext>
            </a:extLst>
          </p:cNvPr>
          <p:cNvCxnSpPr>
            <a:stCxn id="37" idx="3"/>
            <a:endCxn id="105" idx="3"/>
          </p:cNvCxnSpPr>
          <p:nvPr/>
        </p:nvCxnSpPr>
        <p:spPr>
          <a:xfrm>
            <a:off x="4880229" y="4347222"/>
            <a:ext cx="841505" cy="141926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CED9C22-D46F-4B9E-A05F-9EE4B3C2B5C5}"/>
              </a:ext>
            </a:extLst>
          </p:cNvPr>
          <p:cNvCxnSpPr>
            <a:cxnSpLocks/>
            <a:stCxn id="49" idx="3"/>
            <a:endCxn id="105" idx="3"/>
          </p:cNvCxnSpPr>
          <p:nvPr/>
        </p:nvCxnSpPr>
        <p:spPr>
          <a:xfrm>
            <a:off x="4878503" y="4834580"/>
            <a:ext cx="843231" cy="93190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68DCA08-1636-4893-8218-B055FFD86E0F}"/>
              </a:ext>
            </a:extLst>
          </p:cNvPr>
          <p:cNvCxnSpPr>
            <a:cxnSpLocks/>
            <a:endCxn id="105" idx="3"/>
          </p:cNvCxnSpPr>
          <p:nvPr/>
        </p:nvCxnSpPr>
        <p:spPr>
          <a:xfrm>
            <a:off x="4892571" y="5410200"/>
            <a:ext cx="829163" cy="35628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2018-03-20T10:35:12Z</dcterms:modified>
</cp:coreProperties>
</file>