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2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50000"/>
    <p:restoredTop sz="94671"/>
  </p:normalViewPr>
  <p:slideViewPr>
    <p:cSldViewPr showGuides="1">
      <p:cViewPr varScale="1">
        <p:scale>
          <a:sx n="82" d="100"/>
          <a:sy n="82" d="100"/>
        </p:scale>
        <p:origin x="1987" y="58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65"/>
          <p:cNvSpPr/>
          <p:nvPr/>
        </p:nvSpPr>
        <p:spPr>
          <a:xfrm>
            <a:off x="831983" y="1961662"/>
            <a:ext cx="1311779" cy="2076938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5"/>
          <p:cNvSpPr/>
          <p:nvPr/>
        </p:nvSpPr>
        <p:spPr>
          <a:xfrm>
            <a:off x="2557294" y="1600200"/>
            <a:ext cx="6358106" cy="281940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12" name="Rectangle 62"/>
          <p:cNvSpPr/>
          <p:nvPr/>
        </p:nvSpPr>
        <p:spPr>
          <a:xfrm>
            <a:off x="5410201" y="1826345"/>
            <a:ext cx="772043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{abstract}</a:t>
            </a:r>
            <a:br>
              <a:rPr lang="en-US" sz="1050" b="1" dirty="0">
                <a:solidFill>
                  <a:srgbClr val="0070C0"/>
                </a:solidFill>
              </a:rPr>
            </a:br>
            <a:r>
              <a:rPr lang="en-US" sz="1050" b="1" dirty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96" name="Elbow Connector 95"/>
          <p:cNvCxnSpPr>
            <a:cxnSpLocks/>
            <a:stCxn id="12" idx="1"/>
            <a:endCxn id="144" idx="1"/>
          </p:cNvCxnSpPr>
          <p:nvPr/>
        </p:nvCxnSpPr>
        <p:spPr>
          <a:xfrm rot="10800000" flipV="1">
            <a:off x="4504529" y="1999724"/>
            <a:ext cx="905672" cy="668879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62"/>
          <p:cNvSpPr/>
          <p:nvPr/>
        </p:nvSpPr>
        <p:spPr>
          <a:xfrm>
            <a:off x="5410200" y="2514600"/>
            <a:ext cx="772043" cy="509659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{abstract}</a:t>
            </a:r>
            <a:br>
              <a:rPr lang="en-US" sz="1050" b="1">
                <a:solidFill>
                  <a:srgbClr val="0070C0"/>
                </a:solidFill>
              </a:rPr>
            </a:br>
            <a:r>
              <a:rPr lang="en-US" sz="1050" b="1">
                <a:solidFill>
                  <a:srgbClr val="0070C0"/>
                </a:solidFill>
              </a:rPr>
              <a:t>Undoable</a:t>
            </a:r>
          </a:p>
          <a:p>
            <a:pPr algn="ctr"/>
            <a:r>
              <a:rPr lang="en-US" sz="1050" b="1" dirty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90" name="Elbow Connector 89"/>
          <p:cNvCxnSpPr>
            <a:stCxn id="12" idx="2"/>
            <a:endCxn id="76" idx="0"/>
          </p:cNvCxnSpPr>
          <p:nvPr/>
        </p:nvCxnSpPr>
        <p:spPr>
          <a:xfrm rot="5400000">
            <a:off x="5625476" y="2343852"/>
            <a:ext cx="341495" cy="1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Isosceles Triangle 102"/>
          <p:cNvSpPr/>
          <p:nvPr/>
        </p:nvSpPr>
        <p:spPr>
          <a:xfrm rot="10800000" flipV="1">
            <a:off x="5660969" y="2173104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7" name="Rectangle 11"/>
          <p:cNvSpPr/>
          <p:nvPr/>
        </p:nvSpPr>
        <p:spPr>
          <a:xfrm flipH="1">
            <a:off x="7238999" y="2997128"/>
            <a:ext cx="1447798" cy="359669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AddPersonCommand</a:t>
            </a:r>
            <a:endParaRPr lang="en-US" sz="1050" b="1" dirty="0">
              <a:solidFill>
                <a:srgbClr val="0070C0"/>
              </a:solidFill>
            </a:endParaRPr>
          </a:p>
        </p:txBody>
      </p:sp>
      <p:sp>
        <p:nvSpPr>
          <p:cNvPr id="113" name="Rectangle 11"/>
          <p:cNvSpPr/>
          <p:nvPr/>
        </p:nvSpPr>
        <p:spPr>
          <a:xfrm flipH="1">
            <a:off x="7239000" y="3431436"/>
            <a:ext cx="1447800" cy="359669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ClearPersonCommand</a:t>
            </a:r>
            <a:endParaRPr lang="en-US" sz="1050" b="1" dirty="0">
              <a:solidFill>
                <a:srgbClr val="0070C0"/>
              </a:solidFill>
            </a:endParaRPr>
          </a:p>
        </p:txBody>
      </p:sp>
      <p:sp>
        <p:nvSpPr>
          <p:cNvPr id="128" name="Rectangle 11"/>
          <p:cNvSpPr/>
          <p:nvPr/>
        </p:nvSpPr>
        <p:spPr>
          <a:xfrm flipH="1">
            <a:off x="7238999" y="3906103"/>
            <a:ext cx="1447797" cy="359669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mr-IN" sz="1050" b="1" dirty="0">
                <a:solidFill>
                  <a:srgbClr val="0070C0"/>
                </a:solidFill>
              </a:rPr>
              <a:t>…</a:t>
            </a:r>
            <a:endParaRPr lang="en-US" sz="1050" b="1" dirty="0">
              <a:solidFill>
                <a:srgbClr val="0070C0"/>
              </a:solidFill>
            </a:endParaRPr>
          </a:p>
        </p:txBody>
      </p:sp>
      <p:cxnSp>
        <p:nvCxnSpPr>
          <p:cNvPr id="129" name="Elbow Connector 128"/>
          <p:cNvCxnSpPr>
            <a:cxnSpLocks/>
            <a:stCxn id="76" idx="3"/>
            <a:endCxn id="128" idx="3"/>
          </p:cNvCxnSpPr>
          <p:nvPr/>
        </p:nvCxnSpPr>
        <p:spPr>
          <a:xfrm>
            <a:off x="6182243" y="2769430"/>
            <a:ext cx="1056756" cy="1316508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Elbow Connector 130"/>
          <p:cNvCxnSpPr>
            <a:cxnSpLocks/>
            <a:stCxn id="76" idx="3"/>
            <a:endCxn id="113" idx="3"/>
          </p:cNvCxnSpPr>
          <p:nvPr/>
        </p:nvCxnSpPr>
        <p:spPr>
          <a:xfrm>
            <a:off x="6182243" y="2769430"/>
            <a:ext cx="1056757" cy="841841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Elbow Connector 133"/>
          <p:cNvCxnSpPr>
            <a:cxnSpLocks/>
            <a:stCxn id="76" idx="3"/>
            <a:endCxn id="107" idx="3"/>
          </p:cNvCxnSpPr>
          <p:nvPr/>
        </p:nvCxnSpPr>
        <p:spPr>
          <a:xfrm>
            <a:off x="6182243" y="2769430"/>
            <a:ext cx="1056756" cy="407533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Isosceles Triangle 102"/>
          <p:cNvSpPr/>
          <p:nvPr/>
        </p:nvSpPr>
        <p:spPr>
          <a:xfrm rot="5400000" flipV="1">
            <a:off x="6134752" y="2691099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44" name="Rectangle 11"/>
          <p:cNvSpPr/>
          <p:nvPr/>
        </p:nvSpPr>
        <p:spPr>
          <a:xfrm flipH="1">
            <a:off x="3049433" y="2488769"/>
            <a:ext cx="1455096" cy="359669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FindPersonCommand</a:t>
            </a:r>
            <a:endParaRPr lang="en-US" sz="1050" b="1" dirty="0">
              <a:solidFill>
                <a:srgbClr val="0070C0"/>
              </a:solidFill>
            </a:endParaRPr>
          </a:p>
        </p:txBody>
      </p:sp>
      <p:sp>
        <p:nvSpPr>
          <p:cNvPr id="145" name="Rectangle 11"/>
          <p:cNvSpPr/>
          <p:nvPr/>
        </p:nvSpPr>
        <p:spPr>
          <a:xfrm flipH="1">
            <a:off x="3049433" y="2944348"/>
            <a:ext cx="1455096" cy="359669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UndoCommand</a:t>
            </a:r>
            <a:endParaRPr lang="en-US" sz="1050" b="1" dirty="0">
              <a:solidFill>
                <a:srgbClr val="0070C0"/>
              </a:solidFill>
            </a:endParaRPr>
          </a:p>
        </p:txBody>
      </p:sp>
      <p:cxnSp>
        <p:nvCxnSpPr>
          <p:cNvPr id="150" name="Elbow Connector 149"/>
          <p:cNvCxnSpPr>
            <a:cxnSpLocks/>
            <a:stCxn id="12" idx="1"/>
            <a:endCxn id="145" idx="1"/>
          </p:cNvCxnSpPr>
          <p:nvPr/>
        </p:nvCxnSpPr>
        <p:spPr>
          <a:xfrm rot="10800000" flipV="1">
            <a:off x="4504529" y="1999725"/>
            <a:ext cx="905672" cy="1124458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Rectangle 11"/>
          <p:cNvSpPr/>
          <p:nvPr/>
        </p:nvSpPr>
        <p:spPr>
          <a:xfrm flipH="1">
            <a:off x="3048128" y="3396703"/>
            <a:ext cx="1455096" cy="359669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mr-IN" sz="1050" b="1" dirty="0">
                <a:solidFill>
                  <a:srgbClr val="0070C0"/>
                </a:solidFill>
              </a:rPr>
              <a:t>…</a:t>
            </a:r>
            <a:endParaRPr lang="en-US" sz="1050" b="1" dirty="0">
              <a:solidFill>
                <a:srgbClr val="0070C0"/>
              </a:solidFill>
            </a:endParaRPr>
          </a:p>
        </p:txBody>
      </p:sp>
      <p:cxnSp>
        <p:nvCxnSpPr>
          <p:cNvPr id="168" name="Elbow Connector 167"/>
          <p:cNvCxnSpPr>
            <a:cxnSpLocks/>
            <a:stCxn id="12" idx="1"/>
            <a:endCxn id="167" idx="1"/>
          </p:cNvCxnSpPr>
          <p:nvPr/>
        </p:nvCxnSpPr>
        <p:spPr>
          <a:xfrm rot="10800000" flipV="1">
            <a:off x="4503225" y="1999724"/>
            <a:ext cx="906977" cy="1576813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Isosceles Triangle 102"/>
          <p:cNvSpPr/>
          <p:nvPr/>
        </p:nvSpPr>
        <p:spPr>
          <a:xfrm rot="16200000" flipV="1">
            <a:off x="5187187" y="1911963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21" name="Rectangle 11"/>
          <p:cNvSpPr/>
          <p:nvPr/>
        </p:nvSpPr>
        <p:spPr>
          <a:xfrm flipH="1">
            <a:off x="1003252" y="2120502"/>
            <a:ext cx="970326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XYZCommand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22" name="Rectangle 62"/>
          <p:cNvSpPr/>
          <p:nvPr/>
        </p:nvSpPr>
        <p:spPr>
          <a:xfrm>
            <a:off x="1101850" y="3529390"/>
            <a:ext cx="772043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{abstract}</a:t>
            </a:r>
            <a:br>
              <a:rPr lang="en-US" sz="1050" b="1" dirty="0">
                <a:solidFill>
                  <a:srgbClr val="0070C0"/>
                </a:solidFill>
              </a:rPr>
            </a:br>
            <a:r>
              <a:rPr lang="en-US" sz="1050" b="1" dirty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23" name="Isosceles Triangle 102"/>
          <p:cNvSpPr/>
          <p:nvPr/>
        </p:nvSpPr>
        <p:spPr>
          <a:xfrm flipV="1">
            <a:off x="1352621" y="3360825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24" name="Elbow Connector 23"/>
          <p:cNvCxnSpPr>
            <a:endCxn id="23" idx="2"/>
          </p:cNvCxnSpPr>
          <p:nvPr/>
        </p:nvCxnSpPr>
        <p:spPr>
          <a:xfrm rot="5400000" flipH="1" flipV="1">
            <a:off x="1041363" y="2913773"/>
            <a:ext cx="893563" cy="542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5"/>
          <p:cNvCxnSpPr>
            <a:cxnSpLocks/>
            <a:endCxn id="25" idx="3"/>
          </p:cNvCxnSpPr>
          <p:nvPr/>
        </p:nvCxnSpPr>
        <p:spPr>
          <a:xfrm flipH="1" flipV="1">
            <a:off x="2143762" y="3000131"/>
            <a:ext cx="413532" cy="412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586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1133</TotalTime>
  <Words>17</Words>
  <Application>Microsoft Office PowerPoint</Application>
  <PresentationFormat>On-screen Show (4:3)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Mangal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Gan Wei Liang</cp:lastModifiedBy>
  <cp:revision>99</cp:revision>
  <dcterms:created xsi:type="dcterms:W3CDTF">2016-07-22T14:33:02Z</dcterms:created>
  <dcterms:modified xsi:type="dcterms:W3CDTF">2018-03-20T07:50:33Z</dcterms:modified>
</cp:coreProperties>
</file>