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643135" cy="3970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03433" y="515030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935824" y="4156078"/>
            <a:ext cx="1734804" cy="60041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5974091" y="2164386"/>
            <a:ext cx="362817" cy="10245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106">
            <a:extLst>
              <a:ext uri="{FF2B5EF4-FFF2-40B4-BE49-F238E27FC236}">
                <a16:creationId xmlns:a16="http://schemas.microsoft.com/office/drawing/2014/main" id="{CB6C9A3E-C7D6-4853-AFB6-B27888E5771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58782" y="3596524"/>
            <a:ext cx="4154895" cy="1137602"/>
          </a:xfrm>
          <a:prstGeom prst="bentConnector3">
            <a:avLst>
              <a:gd name="adj1" fmla="val -30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FF0FF02B-ED66-47F6-B2DA-C7AD3D3EF1B1}"/>
              </a:ext>
            </a:extLst>
          </p:cNvPr>
          <p:cNvSpPr/>
          <p:nvPr/>
        </p:nvSpPr>
        <p:spPr>
          <a:xfrm>
            <a:off x="6313677" y="4560746"/>
            <a:ext cx="71411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EpicEvent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29">
            <a:extLst>
              <a:ext uri="{FF2B5EF4-FFF2-40B4-BE49-F238E27FC236}">
                <a16:creationId xmlns:a16="http://schemas.microsoft.com/office/drawing/2014/main" id="{4A7DBBEF-1C26-454E-8CDB-15D1D2F92A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8312" y="3162328"/>
            <a:ext cx="519233" cy="138178"/>
          </a:xfrm>
          <a:prstGeom prst="bentConnector3">
            <a:avLst>
              <a:gd name="adj1" fmla="val 1003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3803831B-0DBD-42A5-A7E8-C83FFE9C3162}"/>
              </a:ext>
            </a:extLst>
          </p:cNvPr>
          <p:cNvSpPr/>
          <p:nvPr/>
        </p:nvSpPr>
        <p:spPr>
          <a:xfrm>
            <a:off x="4507339" y="3344821"/>
            <a:ext cx="13124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UniqueEpicEventList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A2D9BC-2BC1-4853-B094-E951CF84948B}"/>
              </a:ext>
            </a:extLst>
          </p:cNvPr>
          <p:cNvSpPr txBox="1"/>
          <p:nvPr/>
        </p:nvSpPr>
        <p:spPr>
          <a:xfrm>
            <a:off x="4298680" y="35483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C2DE6-8B18-45CE-BEE3-7BF6061722FE}"/>
              </a:ext>
            </a:extLst>
          </p:cNvPr>
          <p:cNvSpPr txBox="1"/>
          <p:nvPr/>
        </p:nvSpPr>
        <p:spPr>
          <a:xfrm>
            <a:off x="5361141" y="4710608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filtered list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A7557-92AA-4D99-8245-F27217F32A43}"/>
              </a:ext>
            </a:extLst>
          </p:cNvPr>
          <p:cNvSpPr txBox="1"/>
          <p:nvPr/>
        </p:nvSpPr>
        <p:spPr>
          <a:xfrm>
            <a:off x="6118471" y="4514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874116EE-F077-4405-A324-4E4E5160BB5A}"/>
              </a:ext>
            </a:extLst>
          </p:cNvPr>
          <p:cNvSpPr/>
          <p:nvPr/>
        </p:nvSpPr>
        <p:spPr>
          <a:xfrm>
            <a:off x="7021863" y="46239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5">
            <a:extLst>
              <a:ext uri="{FF2B5EF4-FFF2-40B4-BE49-F238E27FC236}">
                <a16:creationId xmlns:a16="http://schemas.microsoft.com/office/drawing/2014/main" id="{762E0A34-7FF7-4AF9-89EC-08261CF4AFCE}"/>
              </a:ext>
            </a:extLst>
          </p:cNvPr>
          <p:cNvCxnSpPr>
            <a:cxnSpLocks/>
            <a:stCxn id="82" idx="3"/>
            <a:endCxn id="85" idx="2"/>
          </p:cNvCxnSpPr>
          <p:nvPr/>
        </p:nvCxnSpPr>
        <p:spPr>
          <a:xfrm flipV="1">
            <a:off x="7257911" y="3818954"/>
            <a:ext cx="808579" cy="8916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263F13B8-746C-4023-8219-74D07B97BA2F}"/>
              </a:ext>
            </a:extLst>
          </p:cNvPr>
          <p:cNvSpPr/>
          <p:nvPr/>
        </p:nvSpPr>
        <p:spPr>
          <a:xfrm>
            <a:off x="5829128" y="34408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44B82AAC-FB95-4ABB-9951-B96E29869F31}"/>
              </a:ext>
            </a:extLst>
          </p:cNvPr>
          <p:cNvCxnSpPr>
            <a:cxnSpLocks/>
            <a:endCxn id="71" idx="0"/>
          </p:cNvCxnSpPr>
          <p:nvPr/>
        </p:nvCxnSpPr>
        <p:spPr>
          <a:xfrm rot="16200000" flipH="1">
            <a:off x="5858301" y="3748313"/>
            <a:ext cx="1033216" cy="591650"/>
          </a:xfrm>
          <a:prstGeom prst="bentConnector3">
            <a:avLst>
              <a:gd name="adj1" fmla="val 33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46B1545-148D-49FA-B5A4-6DA3B1C825C5}"/>
              </a:ext>
            </a:extLst>
          </p:cNvPr>
          <p:cNvSpPr txBox="1"/>
          <p:nvPr/>
        </p:nvSpPr>
        <p:spPr>
          <a:xfrm>
            <a:off x="6466813" y="43969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1B96FD-B824-4E04-A7BD-B6DD821C3B03}"/>
              </a:ext>
            </a:extLst>
          </p:cNvPr>
          <p:cNvGrpSpPr/>
          <p:nvPr/>
        </p:nvGrpSpPr>
        <p:grpSpPr>
          <a:xfrm>
            <a:off x="5643227" y="2369911"/>
            <a:ext cx="2967374" cy="3127156"/>
            <a:chOff x="5643227" y="2369911"/>
            <a:chExt cx="2967374" cy="2953778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767DF065-BCAE-478C-8CC5-74998025B64E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rot="16200000" flipH="1">
              <a:off x="7362231" y="4075317"/>
              <a:ext cx="556872" cy="1939867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A54061F1-A542-45F8-BCB0-CED3B26D5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43227" y="2369911"/>
              <a:ext cx="2967374" cy="2953778"/>
            </a:xfrm>
            <a:prstGeom prst="bentConnector3">
              <a:avLst>
                <a:gd name="adj1" fmla="val 318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454D423-DB09-42DB-86AD-1615A0D4EA79}"/>
              </a:ext>
            </a:extLst>
          </p:cNvPr>
          <p:cNvSpPr txBox="1"/>
          <p:nvPr/>
        </p:nvSpPr>
        <p:spPr>
          <a:xfrm>
            <a:off x="5695278" y="21614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291D6C20-9C83-4ADF-9D3F-B646471F590A}"/>
              </a:ext>
            </a:extLst>
          </p:cNvPr>
          <p:cNvSpPr/>
          <p:nvPr/>
        </p:nvSpPr>
        <p:spPr>
          <a:xfrm>
            <a:off x="7637844" y="4939340"/>
            <a:ext cx="843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Attendance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49">
            <a:extLst>
              <a:ext uri="{FF2B5EF4-FFF2-40B4-BE49-F238E27FC236}">
                <a16:creationId xmlns:a16="http://schemas.microsoft.com/office/drawing/2014/main" id="{1D8E4172-15CB-4475-BBC5-3815694A4D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5321" y="3375696"/>
            <a:ext cx="1721559" cy="1358148"/>
          </a:xfrm>
          <a:prstGeom prst="bentConnector3">
            <a:avLst>
              <a:gd name="adj1" fmla="val 3753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0ED0A87-CE2B-4EC2-BFBF-6CB13C865705}"/>
              </a:ext>
            </a:extLst>
          </p:cNvPr>
          <p:cNvSpPr txBox="1"/>
          <p:nvPr/>
        </p:nvSpPr>
        <p:spPr>
          <a:xfrm>
            <a:off x="6286643" y="32141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98AFDA44-2502-46E0-A071-77397B14A6B0}"/>
              </a:ext>
            </a:extLst>
          </p:cNvPr>
          <p:cNvCxnSpPr>
            <a:cxnSpLocks/>
            <a:stCxn id="82" idx="3"/>
            <a:endCxn id="93" idx="0"/>
          </p:cNvCxnSpPr>
          <p:nvPr/>
        </p:nvCxnSpPr>
        <p:spPr>
          <a:xfrm>
            <a:off x="7257911" y="4710608"/>
            <a:ext cx="801833" cy="2287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2D321CF-7341-442F-809C-23FB9B4F2508}"/>
              </a:ext>
            </a:extLst>
          </p:cNvPr>
          <p:cNvSpPr txBox="1"/>
          <p:nvPr/>
        </p:nvSpPr>
        <p:spPr>
          <a:xfrm>
            <a:off x="8096161" y="47581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43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Gan Wei Liang</cp:lastModifiedBy>
  <cp:revision>66</cp:revision>
  <dcterms:created xsi:type="dcterms:W3CDTF">2016-07-22T14:33:02Z</dcterms:created>
  <dcterms:modified xsi:type="dcterms:W3CDTF">2018-03-20T07:31:37Z</dcterms:modified>
</cp:coreProperties>
</file>