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howGuides="1">
      <p:cViewPr varScale="1">
        <p:scale>
          <a:sx n="107" d="100"/>
          <a:sy n="107" d="100"/>
        </p:scale>
        <p:origin x="56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32829" y="228600"/>
            <a:ext cx="7996771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Hans" sz="1200" b="1" dirty="0">
                <a:solidFill>
                  <a:srgbClr val="0070C0"/>
                </a:solidFill>
              </a:rPr>
              <a:t>Storage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6314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Storage</a:t>
            </a:r>
            <a:r>
              <a:rPr lang="en-US" sz="1600" dirty="0" err="1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92897" y="540742"/>
            <a:ext cx="2263145" cy="34898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CsvEventPlannerStorage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37610" y="907617"/>
            <a:ext cx="24905" cy="343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0062" y="226046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93337" y="1578460"/>
            <a:ext cx="8745" cy="27649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57846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83888" y="990600"/>
            <a:ext cx="1946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Hans" sz="1400" dirty="0">
                <a:solidFill>
                  <a:srgbClr val="0070C0"/>
                </a:solidFill>
              </a:rPr>
              <a:t>export</a:t>
            </a:r>
            <a:r>
              <a:rPr lang="zh-Hans" altLang="en-US" sz="1400" dirty="0">
                <a:solidFill>
                  <a:srgbClr val="0070C0"/>
                </a:solidFill>
              </a:rPr>
              <a:t> </a:t>
            </a:r>
            <a:r>
              <a:rPr lang="en-US" altLang="zh-Hans" sz="1400" dirty="0">
                <a:solidFill>
                  <a:srgbClr val="0070C0"/>
                </a:solidFill>
              </a:rPr>
              <a:t>event</a:t>
            </a:r>
            <a:r>
              <a:rPr lang="zh-Hans" altLang="en-US" sz="1400" dirty="0">
                <a:solidFill>
                  <a:srgbClr val="0070C0"/>
                </a:solidFill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9317" y="201805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dirty="0" err="1"/>
              <a:t>saveEvent</a:t>
            </a:r>
            <a:r>
              <a:rPr lang="en-US" dirty="0"/>
              <a:t>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16764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5882" y="2359236"/>
            <a:ext cx="161180" cy="5302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678282" y="2449977"/>
            <a:ext cx="151098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95591" y="2118130"/>
            <a:ext cx="1046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saveDataToFile</a:t>
            </a:r>
            <a:r>
              <a:rPr lang="en-US" sz="1200" dirty="0"/>
              <a:t>()</a:t>
            </a:r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676773" y="2790103"/>
            <a:ext cx="1512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638159" y="1726117"/>
            <a:ext cx="1286641" cy="30466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CsvUtils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265465" y="2305554"/>
            <a:ext cx="0" cy="2037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189266" y="2438400"/>
            <a:ext cx="152400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120482" y="2359236"/>
            <a:ext cx="140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04375" y="1271033"/>
            <a:ext cx="1577924" cy="3356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CsvFileStorage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03041" y="2255470"/>
            <a:ext cx="2287229" cy="998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295399"/>
            <a:ext cx="22820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3025408"/>
            <a:ext cx="22700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120482" y="2889522"/>
            <a:ext cx="14054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8B0D2-6682-2144-B87B-694F19A8E26D}"/>
              </a:ext>
            </a:extLst>
          </p:cNvPr>
          <p:cNvSpPr/>
          <p:nvPr/>
        </p:nvSpPr>
        <p:spPr>
          <a:xfrm>
            <a:off x="3970062" y="80406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6102-A3D8-DE46-8CDF-25F24AF57586}"/>
              </a:ext>
            </a:extLst>
          </p:cNvPr>
          <p:cNvSpPr/>
          <p:nvPr/>
        </p:nvSpPr>
        <p:spPr>
          <a:xfrm>
            <a:off x="3970062" y="1270723"/>
            <a:ext cx="150420" cy="3884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9FBFA-D633-BF4A-AB07-AF8DDB7E4043}"/>
              </a:ext>
            </a:extLst>
          </p:cNvPr>
          <p:cNvSpPr/>
          <p:nvPr/>
        </p:nvSpPr>
        <p:spPr>
          <a:xfrm>
            <a:off x="7189265" y="20099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FB175A-E03D-7543-91C5-2CF2927F1CFD}"/>
              </a:ext>
            </a:extLst>
          </p:cNvPr>
          <p:cNvSpPr txBox="1"/>
          <p:nvPr/>
        </p:nvSpPr>
        <p:spPr>
          <a:xfrm>
            <a:off x="5802084" y="2233494"/>
            <a:ext cx="10461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sz="1200" dirty="0" err="1"/>
              <a:t>saveDataToFile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75</cp:revision>
  <dcterms:created xsi:type="dcterms:W3CDTF">2016-07-22T14:33:02Z</dcterms:created>
  <dcterms:modified xsi:type="dcterms:W3CDTF">2018-03-20T16:31:37Z</dcterms:modified>
</cp:coreProperties>
</file>