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25" d="100"/>
          <a:sy n="125" d="100"/>
        </p:scale>
        <p:origin x="-312" y="-1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03822" y="1727200"/>
            <a:ext cx="7871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119" idx="1"/>
          </p:cNvCxnSpPr>
          <p:nvPr/>
        </p:nvCxnSpPr>
        <p:spPr>
          <a:xfrm rot="5400000" flipH="1" flipV="1">
            <a:off x="3780758" y="911590"/>
            <a:ext cx="392071" cy="4947549"/>
          </a:xfrm>
          <a:prstGeom prst="bentConnector4">
            <a:avLst>
              <a:gd name="adj1" fmla="val -58306"/>
              <a:gd name="adj2" fmla="val 100051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DeskBoard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20274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UniqueActivityList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096476" y="284049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(abstract)</a:t>
            </a:r>
          </a:p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89761" y="2939237"/>
            <a:ext cx="189257" cy="1586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 flipV="1">
            <a:off x="5879018" y="3013878"/>
            <a:ext cx="217458" cy="46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8107624" y="1959434"/>
            <a:ext cx="80777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593497" y="333182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829545" y="2102326"/>
            <a:ext cx="278079" cy="131618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8107624" y="2282412"/>
            <a:ext cx="80777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829545" y="2425304"/>
            <a:ext cx="278079" cy="99320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8107625" y="2605390"/>
            <a:ext cx="80777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rgbClr val="7030A0"/>
                </a:solidFill>
              </a:rPr>
              <a:t>Remark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7829545" y="2748282"/>
            <a:ext cx="278080" cy="67022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8107625" y="2928367"/>
            <a:ext cx="80777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 flipV="1">
            <a:off x="7829545" y="3071259"/>
            <a:ext cx="278080" cy="34725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ReadOnlyDeskBoard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233348" y="3569552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849159" y="2239088"/>
            <a:ext cx="386549" cy="81627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61313" y="31839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Rectangle 8"/>
          <p:cNvSpPr/>
          <p:nvPr/>
        </p:nvSpPr>
        <p:spPr>
          <a:xfrm>
            <a:off x="6804662" y="3287909"/>
            <a:ext cx="788835" cy="25063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6801198" y="2162997"/>
            <a:ext cx="788835" cy="25063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/>
          <p:cNvSpPr/>
          <p:nvPr/>
        </p:nvSpPr>
        <p:spPr>
          <a:xfrm>
            <a:off x="7597770" y="221183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4" name="Elbow Connector 80"/>
          <p:cNvCxnSpPr>
            <a:stCxn id="93" idx="3"/>
            <a:endCxn id="76" idx="1"/>
          </p:cNvCxnSpPr>
          <p:nvPr/>
        </p:nvCxnSpPr>
        <p:spPr>
          <a:xfrm flipV="1">
            <a:off x="7833818" y="2102326"/>
            <a:ext cx="273806" cy="19619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5" name="Elbow Connector 83"/>
          <p:cNvCxnSpPr>
            <a:stCxn id="93" idx="3"/>
            <a:endCxn id="80" idx="1"/>
          </p:cNvCxnSpPr>
          <p:nvPr/>
        </p:nvCxnSpPr>
        <p:spPr>
          <a:xfrm>
            <a:off x="7833818" y="2298521"/>
            <a:ext cx="273806" cy="1267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6" name="Elbow Connector 85"/>
          <p:cNvCxnSpPr>
            <a:stCxn id="93" idx="3"/>
            <a:endCxn id="83" idx="1"/>
          </p:cNvCxnSpPr>
          <p:nvPr/>
        </p:nvCxnSpPr>
        <p:spPr>
          <a:xfrm>
            <a:off x="7833818" y="2298521"/>
            <a:ext cx="273807" cy="449761"/>
          </a:xfrm>
          <a:prstGeom prst="bentConnector3">
            <a:avLst>
              <a:gd name="adj1" fmla="val 4949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Isosceles Triangle 102"/>
          <p:cNvSpPr/>
          <p:nvPr/>
        </p:nvSpPr>
        <p:spPr>
          <a:xfrm rot="5400000" flipV="1">
            <a:off x="6795012" y="2778252"/>
            <a:ext cx="208466" cy="183662"/>
          </a:xfrm>
          <a:prstGeom prst="triangle">
            <a:avLst/>
          </a:prstGeom>
          <a:solidFill>
            <a:schemeClr val="accent4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10" name="Isosceles Triangle 102"/>
          <p:cNvSpPr/>
          <p:nvPr/>
        </p:nvSpPr>
        <p:spPr>
          <a:xfrm rot="5400000" flipV="1">
            <a:off x="6812499" y="3006086"/>
            <a:ext cx="208466" cy="183662"/>
          </a:xfrm>
          <a:prstGeom prst="triangle">
            <a:avLst/>
          </a:prstGeom>
          <a:solidFill>
            <a:schemeClr val="accent4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直接连接符 120"/>
          <p:cNvCxnSpPr>
            <a:stCxn id="109" idx="3"/>
            <a:endCxn id="92" idx="2"/>
          </p:cNvCxnSpPr>
          <p:nvPr/>
        </p:nvCxnSpPr>
        <p:spPr>
          <a:xfrm flipV="1">
            <a:off x="6991076" y="2413630"/>
            <a:ext cx="204540" cy="456453"/>
          </a:xfrm>
          <a:prstGeom prst="bentConnector2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5" name="直接连接符 120"/>
          <p:cNvCxnSpPr>
            <a:endCxn id="73" idx="0"/>
          </p:cNvCxnSpPr>
          <p:nvPr/>
        </p:nvCxnSpPr>
        <p:spPr>
          <a:xfrm>
            <a:off x="7008562" y="3097918"/>
            <a:ext cx="190518" cy="189991"/>
          </a:xfrm>
          <a:prstGeom prst="bentConnector2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37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Karen Frilya Celine</cp:lastModifiedBy>
  <cp:revision>67</cp:revision>
  <dcterms:created xsi:type="dcterms:W3CDTF">2016-07-22T14:33:02Z</dcterms:created>
  <dcterms:modified xsi:type="dcterms:W3CDTF">2018-03-25T16:19:02Z</dcterms:modified>
</cp:coreProperties>
</file>