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512" y="-47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0" y="457200"/>
            <a:ext cx="7399065" cy="5257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70685" y="1567922"/>
            <a:ext cx="1628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  <a:r>
              <a:rPr lang="en-US" dirty="0" smtClean="0"/>
              <a:t>(“export f/deskBoard.xml”)</a:t>
            </a:r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>
            <a:off x="1659762" y="95470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87575" y="13183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15567" y="1669067"/>
            <a:ext cx="152400" cy="3840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53541" y="83746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DeskBoardParser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66940" y="1322060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94932" y="17802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7582915" y="2432434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506715" y="24324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767333" y="1453624"/>
            <a:ext cx="13931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(“export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f/deskBoard.xml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63593" y="1786605"/>
            <a:ext cx="16360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48680" y="2506255"/>
            <a:ext cx="97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57249" y="293170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68141" y="270843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463593" y="2903362"/>
            <a:ext cx="1613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12218" y="1672755"/>
            <a:ext cx="1703350" cy="3836792"/>
            <a:chOff x="336515" y="3014599"/>
            <a:chExt cx="2688337" cy="27766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37965" y="3014599"/>
              <a:ext cx="268688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36515" y="5791199"/>
              <a:ext cx="268833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62"/>
          <p:cNvSpPr/>
          <p:nvPr/>
        </p:nvSpPr>
        <p:spPr>
          <a:xfrm>
            <a:off x="9076237" y="1020356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463593" y="3153473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97792" y="3147150"/>
            <a:ext cx="179471" cy="2011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9591489" y="1359014"/>
            <a:ext cx="0" cy="234298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497141" y="3225800"/>
            <a:ext cx="191597" cy="3058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661005" y="3225800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7673113" y="3531605"/>
            <a:ext cx="1829102" cy="970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463593" y="5160098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77718" y="30103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getDeskBoard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69859" y="2169647"/>
            <a:ext cx="159613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  <a:r>
              <a:rPr lang="en-US" dirty="0" smtClean="0"/>
              <a:t>(</a:t>
            </a:r>
          </a:p>
          <a:p>
            <a:pPr algn="ctr"/>
            <a:r>
              <a:rPr lang="en-US" dirty="0" smtClean="0"/>
              <a:t>“f/deskBoard.xml”)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674545" y="494465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46239" y="529410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830587" y="445098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87664" y="49125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668341" y="50838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67086" y="268791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042323" y="15879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9860" y="2384232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870289" y="20109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973210" y="2010956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70289" y="2377883"/>
            <a:ext cx="191777" cy="411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269859" y="2789363"/>
            <a:ext cx="1707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68341" y="47028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22767" y="1908957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269860" y="2134121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44006" y="285774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026819" y="213700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e:Export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677263" y="3915957"/>
            <a:ext cx="300210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77263" y="3701996"/>
            <a:ext cx="30021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exportDeskBoard(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deskBoard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filePath.value)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909017" y="332101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/>
              <a:t>deskBoard</a:t>
            </a:r>
            <a:endParaRPr lang="en-US" dirty="0"/>
          </a:p>
        </p:txBody>
      </p:sp>
      <p:sp>
        <p:nvSpPr>
          <p:cNvPr id="92" name="Rectangle 62"/>
          <p:cNvSpPr/>
          <p:nvPr/>
        </p:nvSpPr>
        <p:spPr>
          <a:xfrm>
            <a:off x="10259913" y="1020356"/>
            <a:ext cx="1030504" cy="346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0775165" y="1359014"/>
            <a:ext cx="0" cy="2830598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>
          <a:xfrm>
            <a:off x="10679366" y="3915957"/>
            <a:ext cx="191597" cy="305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7677263" y="4221762"/>
            <a:ext cx="300210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Karen Frilya Celine</cp:lastModifiedBy>
  <cp:revision>81</cp:revision>
  <dcterms:created xsi:type="dcterms:W3CDTF">2016-07-22T14:33:02Z</dcterms:created>
  <dcterms:modified xsi:type="dcterms:W3CDTF">2018-04-13T11:55:04Z</dcterms:modified>
</cp:coreProperties>
</file>