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348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E956-A56D-45B2-871D-C3DFE00F6EA6}" type="datetimeFigureOut">
              <a:rPr lang="en-SG" smtClean="0"/>
              <a:t>7/4/2018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E3D8-B94E-42B1-AA9D-AF9C4453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8268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E956-A56D-45B2-871D-C3DFE00F6EA6}" type="datetimeFigureOut">
              <a:rPr lang="en-SG" smtClean="0"/>
              <a:t>7/4/2018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E3D8-B94E-42B1-AA9D-AF9C4453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9020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E956-A56D-45B2-871D-C3DFE00F6EA6}" type="datetimeFigureOut">
              <a:rPr lang="en-SG" smtClean="0"/>
              <a:t>7/4/2018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E3D8-B94E-42B1-AA9D-AF9C4453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3265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E956-A56D-45B2-871D-C3DFE00F6EA6}" type="datetimeFigureOut">
              <a:rPr lang="en-SG" smtClean="0"/>
              <a:t>7/4/2018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E3D8-B94E-42B1-AA9D-AF9C4453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9527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E956-A56D-45B2-871D-C3DFE00F6EA6}" type="datetimeFigureOut">
              <a:rPr lang="en-SG" smtClean="0"/>
              <a:t>7/4/2018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E3D8-B94E-42B1-AA9D-AF9C4453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3309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E956-A56D-45B2-871D-C3DFE00F6EA6}" type="datetimeFigureOut">
              <a:rPr lang="en-SG" smtClean="0"/>
              <a:t>7/4/2018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E3D8-B94E-42B1-AA9D-AF9C4453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7890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E956-A56D-45B2-871D-C3DFE00F6EA6}" type="datetimeFigureOut">
              <a:rPr lang="en-SG" smtClean="0"/>
              <a:t>7/4/2018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E3D8-B94E-42B1-AA9D-AF9C4453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1181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E956-A56D-45B2-871D-C3DFE00F6EA6}" type="datetimeFigureOut">
              <a:rPr lang="en-SG" smtClean="0"/>
              <a:t>7/4/2018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E3D8-B94E-42B1-AA9D-AF9C4453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2842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E956-A56D-45B2-871D-C3DFE00F6EA6}" type="datetimeFigureOut">
              <a:rPr lang="en-SG" smtClean="0"/>
              <a:t>7/4/2018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E3D8-B94E-42B1-AA9D-AF9C4453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897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E956-A56D-45B2-871D-C3DFE00F6EA6}" type="datetimeFigureOut">
              <a:rPr lang="en-SG" smtClean="0"/>
              <a:t>7/4/2018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E3D8-B94E-42B1-AA9D-AF9C4453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5093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E956-A56D-45B2-871D-C3DFE00F6EA6}" type="datetimeFigureOut">
              <a:rPr lang="en-SG" smtClean="0"/>
              <a:t>7/4/2018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E3D8-B94E-42B1-AA9D-AF9C4453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6302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2E956-A56D-45B2-871D-C3DFE00F6EA6}" type="datetimeFigureOut">
              <a:rPr lang="en-SG" smtClean="0"/>
              <a:t>7/4/2018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EE3D8-B94E-42B1-AA9D-AF9C4453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6600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53036" y="1609711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Task</a:t>
            </a:r>
            <a:endParaRPr lang="en-SG" dirty="0"/>
          </a:p>
        </p:txBody>
      </p:sp>
      <p:sp>
        <p:nvSpPr>
          <p:cNvPr id="6" name="Flowchart: Decision 5"/>
          <p:cNvSpPr/>
          <p:nvPr/>
        </p:nvSpPr>
        <p:spPr>
          <a:xfrm>
            <a:off x="1489140" y="1681719"/>
            <a:ext cx="360040" cy="2880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2839543" y="726410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Name</a:t>
            </a:r>
            <a:endParaRPr lang="en-SG" dirty="0"/>
          </a:p>
        </p:txBody>
      </p:sp>
      <p:sp>
        <p:nvSpPr>
          <p:cNvPr id="9" name="Rectangle 8"/>
          <p:cNvSpPr/>
          <p:nvPr/>
        </p:nvSpPr>
        <p:spPr>
          <a:xfrm>
            <a:off x="2839543" y="1232615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DateTime</a:t>
            </a:r>
            <a:endParaRPr lang="en-SG" dirty="0"/>
          </a:p>
        </p:txBody>
      </p:sp>
      <p:sp>
        <p:nvSpPr>
          <p:cNvPr id="12" name="Rectangle 11"/>
          <p:cNvSpPr/>
          <p:nvPr/>
        </p:nvSpPr>
        <p:spPr>
          <a:xfrm>
            <a:off x="2841100" y="2037250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Remark</a:t>
            </a:r>
            <a:endParaRPr lang="en-SG" dirty="0"/>
          </a:p>
        </p:txBody>
      </p:sp>
      <p:sp>
        <p:nvSpPr>
          <p:cNvPr id="13" name="Rectangle 12"/>
          <p:cNvSpPr/>
          <p:nvPr/>
        </p:nvSpPr>
        <p:spPr>
          <a:xfrm>
            <a:off x="2841100" y="2541306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Tags</a:t>
            </a:r>
            <a:endParaRPr lang="en-SG" dirty="0"/>
          </a:p>
        </p:txBody>
      </p:sp>
      <p:cxnSp>
        <p:nvCxnSpPr>
          <p:cNvPr id="15" name="Elbow Connector 14"/>
          <p:cNvCxnSpPr>
            <a:stCxn id="6" idx="3"/>
            <a:endCxn id="13" idx="1"/>
          </p:cNvCxnSpPr>
          <p:nvPr/>
        </p:nvCxnSpPr>
        <p:spPr>
          <a:xfrm>
            <a:off x="1849180" y="1825735"/>
            <a:ext cx="991920" cy="931595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" idx="3"/>
            <a:endCxn id="12" idx="1"/>
          </p:cNvCxnSpPr>
          <p:nvPr/>
        </p:nvCxnSpPr>
        <p:spPr>
          <a:xfrm>
            <a:off x="1849180" y="1825735"/>
            <a:ext cx="991920" cy="427539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6" idx="3"/>
            <a:endCxn id="9" idx="1"/>
          </p:cNvCxnSpPr>
          <p:nvPr/>
        </p:nvCxnSpPr>
        <p:spPr>
          <a:xfrm flipV="1">
            <a:off x="1849180" y="1448639"/>
            <a:ext cx="990363" cy="377096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6" idx="3"/>
            <a:endCxn id="7" idx="1"/>
          </p:cNvCxnSpPr>
          <p:nvPr/>
        </p:nvCxnSpPr>
        <p:spPr>
          <a:xfrm flipV="1">
            <a:off x="1849180" y="942434"/>
            <a:ext cx="990363" cy="883301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537857" y="5731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1</a:t>
            </a:r>
            <a:endParaRPr lang="en-SG" dirty="0"/>
          </a:p>
        </p:txBody>
      </p:sp>
      <p:sp>
        <p:nvSpPr>
          <p:cNvPr id="33" name="TextBox 32"/>
          <p:cNvSpPr txBox="1"/>
          <p:nvPr/>
        </p:nvSpPr>
        <p:spPr>
          <a:xfrm>
            <a:off x="2539414" y="10479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1</a:t>
            </a:r>
            <a:endParaRPr lang="en-SG" dirty="0"/>
          </a:p>
        </p:txBody>
      </p:sp>
      <p:sp>
        <p:nvSpPr>
          <p:cNvPr id="36" name="TextBox 35"/>
          <p:cNvSpPr txBox="1"/>
          <p:nvPr/>
        </p:nvSpPr>
        <p:spPr>
          <a:xfrm>
            <a:off x="2298250" y="1946153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mtClean="0"/>
              <a:t>0…1</a:t>
            </a:r>
            <a:endParaRPr lang="en-SG" dirty="0"/>
          </a:p>
        </p:txBody>
      </p:sp>
      <p:sp>
        <p:nvSpPr>
          <p:cNvPr id="58" name="TextBox 57"/>
          <p:cNvSpPr txBox="1"/>
          <p:nvPr/>
        </p:nvSpPr>
        <p:spPr>
          <a:xfrm>
            <a:off x="2298250" y="2450559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0…*</a:t>
            </a:r>
            <a:endParaRPr lang="en-SG" dirty="0"/>
          </a:p>
        </p:txBody>
      </p:sp>
      <p:sp>
        <p:nvSpPr>
          <p:cNvPr id="92" name="Rectangle 91"/>
          <p:cNvSpPr/>
          <p:nvPr/>
        </p:nvSpPr>
        <p:spPr>
          <a:xfrm>
            <a:off x="2841100" y="1659252"/>
            <a:ext cx="1728192" cy="296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 err="1" smtClean="0"/>
              <a:t>dueDateTime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52456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11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</dc:creator>
  <cp:lastModifiedBy>jas</cp:lastModifiedBy>
  <cp:revision>5</cp:revision>
  <dcterms:created xsi:type="dcterms:W3CDTF">2018-04-06T09:01:03Z</dcterms:created>
  <dcterms:modified xsi:type="dcterms:W3CDTF">2018-04-06T16:28:58Z</dcterms:modified>
</cp:coreProperties>
</file>