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408" y="3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5"/>
          <p:cNvSpPr/>
          <p:nvPr/>
        </p:nvSpPr>
        <p:spPr>
          <a:xfrm>
            <a:off x="1752600" y="381000"/>
            <a:ext cx="8381999" cy="5791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616271" y="2628630"/>
            <a:ext cx="3762518" cy="273444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dirty="0">
                <a:solidFill>
                  <a:srgbClr val="7030A0"/>
                </a:solidFill>
              </a:rPr>
              <a:t>loop	[for each activity in </a:t>
            </a:r>
            <a:r>
              <a:rPr lang="en-SG" sz="1400" dirty="0" err="1" smtClean="0">
                <a:solidFill>
                  <a:srgbClr val="7030A0"/>
                </a:solidFill>
              </a:rPr>
              <a:t>toAdd</a:t>
            </a:r>
            <a:r>
              <a:rPr lang="en-SG" sz="1400" dirty="0" smtClean="0">
                <a:solidFill>
                  <a:srgbClr val="7030A0"/>
                </a:solidFill>
              </a:rPr>
              <a:t>]</a:t>
            </a:r>
            <a:endParaRPr lang="en-SG" sz="14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5266" y="1415522"/>
            <a:ext cx="16289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getActivityList</a:t>
            </a:r>
            <a:r>
              <a:rPr lang="en-US" dirty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Rectangle 62"/>
          <p:cNvSpPr/>
          <p:nvPr/>
        </p:nvSpPr>
        <p:spPr>
          <a:xfrm>
            <a:off x="2057780" y="802302"/>
            <a:ext cx="15544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842156" y="1165975"/>
            <a:ext cx="0" cy="47776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2770148" y="1516667"/>
            <a:ext cx="152400" cy="41983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2" name="Rectangle 62"/>
          <p:cNvSpPr/>
          <p:nvPr/>
        </p:nvSpPr>
        <p:spPr>
          <a:xfrm>
            <a:off x="3767767" y="627100"/>
            <a:ext cx="1738421" cy="5192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otherDeskBoard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9514" y="1627854"/>
            <a:ext cx="174929" cy="4163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7" name="TextBox 36"/>
          <p:cNvSpPr txBox="1"/>
          <p:nvPr/>
        </p:nvSpPr>
        <p:spPr>
          <a:xfrm>
            <a:off x="1221915" y="1301225"/>
            <a:ext cx="139311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addActivities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otherDeskBoard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18174" y="1634205"/>
            <a:ext cx="16360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18174" y="2044243"/>
            <a:ext cx="16134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066799" y="1516666"/>
            <a:ext cx="1703350" cy="4193741"/>
            <a:chOff x="336515" y="3014599"/>
            <a:chExt cx="2688337" cy="2776600"/>
          </a:xfrm>
          <a:solidFill>
            <a:srgbClr val="7030A0"/>
          </a:solidFill>
        </p:grpSpPr>
        <p:cxnSp>
          <p:nvCxnSpPr>
            <p:cNvPr id="44" name="Straight Arrow Connector 43"/>
            <p:cNvCxnSpPr/>
            <p:nvPr/>
          </p:nvCxnSpPr>
          <p:spPr>
            <a:xfrm>
              <a:off x="337965" y="3014599"/>
              <a:ext cx="2686887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36515" y="5791199"/>
              <a:ext cx="2688336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>
            <a:off x="2918174" y="5577447"/>
            <a:ext cx="340642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2056" y="1828800"/>
            <a:ext cx="1609075" cy="2154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toAdd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3" name="Straight Connector 82"/>
          <p:cNvCxnSpPr>
            <a:stCxn id="32" idx="2"/>
          </p:cNvCxnSpPr>
          <p:nvPr/>
        </p:nvCxnSpPr>
        <p:spPr>
          <a:xfrm>
            <a:off x="4636977" y="1146348"/>
            <a:ext cx="0" cy="10634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329300" y="1141982"/>
            <a:ext cx="0" cy="48016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Rectangle 62"/>
          <p:cNvSpPr/>
          <p:nvPr/>
        </p:nvSpPr>
        <p:spPr>
          <a:xfrm>
            <a:off x="5661694" y="627099"/>
            <a:ext cx="1272506" cy="5192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5266" y="2261911"/>
            <a:ext cx="35181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addActivities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toAdd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41836" y="2476230"/>
            <a:ext cx="174929" cy="3099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918175" y="2474243"/>
            <a:ext cx="3323661" cy="198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36977" y="1992738"/>
            <a:ext cx="0" cy="2170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Rectangle 62"/>
          <p:cNvSpPr/>
          <p:nvPr/>
        </p:nvSpPr>
        <p:spPr>
          <a:xfrm>
            <a:off x="8343286" y="622733"/>
            <a:ext cx="1600831" cy="5192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bg1"/>
                </a:solidFill>
              </a:rPr>
              <a:t>activities:UniqueActivityList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6" name="Rectangle 62"/>
          <p:cNvSpPr/>
          <p:nvPr/>
        </p:nvSpPr>
        <p:spPr>
          <a:xfrm>
            <a:off x="7373493" y="2979847"/>
            <a:ext cx="1522013" cy="347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 smtClean="0">
                <a:solidFill>
                  <a:schemeClr val="bg1"/>
                </a:solidFill>
              </a:rPr>
              <a:t>activity:Activity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33292" y="3438917"/>
            <a:ext cx="1628956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syncWith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MasterTagList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426200" y="3657600"/>
            <a:ext cx="16360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8047037" y="3656426"/>
            <a:ext cx="174929" cy="5345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Straight Arrow Connector 124"/>
          <p:cNvCxnSpPr>
            <a:endCxn id="124" idx="2"/>
          </p:cNvCxnSpPr>
          <p:nvPr/>
        </p:nvCxnSpPr>
        <p:spPr>
          <a:xfrm flipV="1">
            <a:off x="6415697" y="4190999"/>
            <a:ext cx="171880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429579" y="3975557"/>
            <a:ext cx="1609075" cy="2154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rgbClr val="7030A0"/>
                </a:solidFill>
              </a:rPr>
              <a:t>activity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134500" y="3327320"/>
            <a:ext cx="0" cy="10160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TextBox 129"/>
          <p:cNvSpPr txBox="1"/>
          <p:nvPr/>
        </p:nvSpPr>
        <p:spPr>
          <a:xfrm>
            <a:off x="6429633" y="4408349"/>
            <a:ext cx="261577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rgbClr val="7030A0"/>
                </a:solidFill>
              </a:rPr>
              <a:t>add(activity)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422541" y="4627032"/>
            <a:ext cx="263052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053068" y="4627568"/>
            <a:ext cx="174929" cy="5345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>
            <a:off x="6415697" y="5162141"/>
            <a:ext cx="27248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9143999" y="1141982"/>
            <a:ext cx="0" cy="43994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0" name="Snip Single Corner Rectangle 139"/>
          <p:cNvSpPr/>
          <p:nvPr/>
        </p:nvSpPr>
        <p:spPr>
          <a:xfrm flipV="1">
            <a:off x="5613569" y="2628229"/>
            <a:ext cx="510505" cy="351617"/>
          </a:xfrm>
          <a:prstGeom prst="snip1Rect">
            <a:avLst>
              <a:gd name="adj" fmla="val 35431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7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75</cp:revision>
  <dcterms:created xsi:type="dcterms:W3CDTF">2016-07-22T14:33:02Z</dcterms:created>
  <dcterms:modified xsi:type="dcterms:W3CDTF">2018-04-14T20:42:41Z</dcterms:modified>
</cp:coreProperties>
</file>