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2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0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2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52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3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8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18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8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0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E956-A56D-45B2-871D-C3DFE00F6EA6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6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192" y="1609711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Event</a:t>
            </a:r>
            <a:endParaRPr lang="en-SG" dirty="0"/>
          </a:p>
        </p:txBody>
      </p:sp>
      <p:sp>
        <p:nvSpPr>
          <p:cNvPr id="6" name="Flowchart: Decision 5"/>
          <p:cNvSpPr/>
          <p:nvPr/>
        </p:nvSpPr>
        <p:spPr>
          <a:xfrm>
            <a:off x="1707296" y="1681719"/>
            <a:ext cx="360040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990386" y="33150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Name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2996098" y="194543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Location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2996098" y="244948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Remark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996098" y="295354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Tags</a:t>
            </a:r>
            <a:endParaRPr lang="en-SG" dirty="0"/>
          </a:p>
        </p:txBody>
      </p:sp>
      <p:cxnSp>
        <p:nvCxnSpPr>
          <p:cNvPr id="15" name="Elbow Connector 14"/>
          <p:cNvCxnSpPr>
            <a:stCxn id="6" idx="3"/>
            <a:endCxn id="13" idx="1"/>
          </p:cNvCxnSpPr>
          <p:nvPr/>
        </p:nvCxnSpPr>
        <p:spPr>
          <a:xfrm>
            <a:off x="2067336" y="1825735"/>
            <a:ext cx="928762" cy="1343831"/>
          </a:xfrm>
          <a:prstGeom prst="bentConnector3">
            <a:avLst>
              <a:gd name="adj1" fmla="val 3638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12" idx="1"/>
          </p:cNvCxnSpPr>
          <p:nvPr/>
        </p:nvCxnSpPr>
        <p:spPr>
          <a:xfrm>
            <a:off x="2067336" y="1825735"/>
            <a:ext cx="928762" cy="839775"/>
          </a:xfrm>
          <a:prstGeom prst="bentConnector3">
            <a:avLst>
              <a:gd name="adj1" fmla="val 3533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11" idx="1"/>
          </p:cNvCxnSpPr>
          <p:nvPr/>
        </p:nvCxnSpPr>
        <p:spPr>
          <a:xfrm>
            <a:off x="2067336" y="1825735"/>
            <a:ext cx="928762" cy="335719"/>
          </a:xfrm>
          <a:prstGeom prst="bentConnector3">
            <a:avLst>
              <a:gd name="adj1" fmla="val 3428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22" idx="1"/>
          </p:cNvCxnSpPr>
          <p:nvPr/>
        </p:nvCxnSpPr>
        <p:spPr>
          <a:xfrm flipV="1">
            <a:off x="2067336" y="1059416"/>
            <a:ext cx="924607" cy="766319"/>
          </a:xfrm>
          <a:prstGeom prst="bentConnector3">
            <a:avLst>
              <a:gd name="adj1" fmla="val 3527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7" idx="1"/>
          </p:cNvCxnSpPr>
          <p:nvPr/>
        </p:nvCxnSpPr>
        <p:spPr>
          <a:xfrm flipV="1">
            <a:off x="2067336" y="547526"/>
            <a:ext cx="923050" cy="1278209"/>
          </a:xfrm>
          <a:prstGeom prst="bentConnector3">
            <a:avLst>
              <a:gd name="adj1" fmla="val 3524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8700" y="20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2690257" y="654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2680625" y="1785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2415994" y="235399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/>
              <a:t>0…1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2406512" y="280498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0…*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2991943" y="84339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DateTime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2993500" y="1270029"/>
            <a:ext cx="1728192" cy="29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startDateTime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2993500" y="1567003"/>
            <a:ext cx="1728192" cy="29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endDateTime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4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</dc:creator>
  <cp:lastModifiedBy>jas</cp:lastModifiedBy>
  <cp:revision>5</cp:revision>
  <dcterms:created xsi:type="dcterms:W3CDTF">2018-04-06T09:01:03Z</dcterms:created>
  <dcterms:modified xsi:type="dcterms:W3CDTF">2018-04-06T16:28:31Z</dcterms:modified>
</cp:coreProperties>
</file>