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26" y="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03822" y="17272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119" idx="1"/>
          </p:cNvCxnSpPr>
          <p:nvPr/>
        </p:nvCxnSpPr>
        <p:spPr>
          <a:xfrm rot="5400000" flipH="1" flipV="1">
            <a:off x="3780758" y="911590"/>
            <a:ext cx="392071" cy="4947549"/>
          </a:xfrm>
          <a:prstGeom prst="bentConnector4">
            <a:avLst>
              <a:gd name="adj1" fmla="val -58306"/>
              <a:gd name="adj2" fmla="val 10005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0274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96476" y="284049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(abstract)</a:t>
            </a:r>
            <a:endParaRPr lang="en-US" altLang="zh-CN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89761" y="2939237"/>
            <a:ext cx="189257" cy="1586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879018" y="3013878"/>
            <a:ext cx="217458" cy="4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107624" y="1959434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593497" y="3331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829545" y="2102326"/>
            <a:ext cx="278079" cy="13161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107624" y="2282412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829545" y="2425304"/>
            <a:ext cx="278079" cy="9932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107625" y="2605390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829545" y="2748282"/>
            <a:ext cx="278080" cy="6702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107625" y="2928367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829545" y="3071259"/>
            <a:ext cx="278080" cy="3472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33348" y="356955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49159" y="2239088"/>
            <a:ext cx="386549" cy="81627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1313" y="31839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804662" y="3287909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6801198" y="2162997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7597770" y="22118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80"/>
          <p:cNvCxnSpPr>
            <a:stCxn id="93" idx="3"/>
          </p:cNvCxnSpPr>
          <p:nvPr/>
        </p:nvCxnSpPr>
        <p:spPr>
          <a:xfrm flipV="1">
            <a:off x="7833818" y="2112534"/>
            <a:ext cx="240901" cy="185987"/>
          </a:xfrm>
          <a:prstGeom prst="bentConnector3">
            <a:avLst>
              <a:gd name="adj1" fmla="val 305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3"/>
          <p:cNvCxnSpPr>
            <a:stCxn id="93" idx="3"/>
          </p:cNvCxnSpPr>
          <p:nvPr/>
        </p:nvCxnSpPr>
        <p:spPr>
          <a:xfrm>
            <a:off x="7833818" y="2298521"/>
            <a:ext cx="240901" cy="136991"/>
          </a:xfrm>
          <a:prstGeom prst="bentConnector3">
            <a:avLst>
              <a:gd name="adj1" fmla="val 305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5"/>
          <p:cNvCxnSpPr>
            <a:stCxn id="93" idx="3"/>
            <a:endCxn id="83" idx="1"/>
          </p:cNvCxnSpPr>
          <p:nvPr/>
        </p:nvCxnSpPr>
        <p:spPr>
          <a:xfrm>
            <a:off x="7833818" y="2298521"/>
            <a:ext cx="273807" cy="449761"/>
          </a:xfrm>
          <a:prstGeom prst="bentConnector3">
            <a:avLst>
              <a:gd name="adj1" fmla="val 272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/>
          <p:cNvSpPr/>
          <p:nvPr/>
        </p:nvSpPr>
        <p:spPr>
          <a:xfrm rot="5400000" flipV="1">
            <a:off x="6795012" y="2778252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Isosceles Triangle 102"/>
          <p:cNvSpPr/>
          <p:nvPr/>
        </p:nvSpPr>
        <p:spPr>
          <a:xfrm rot="5400000" flipV="1">
            <a:off x="6812499" y="3006086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直接连接符 120"/>
          <p:cNvCxnSpPr>
            <a:stCxn id="109" idx="3"/>
            <a:endCxn id="92" idx="2"/>
          </p:cNvCxnSpPr>
          <p:nvPr/>
        </p:nvCxnSpPr>
        <p:spPr>
          <a:xfrm flipV="1">
            <a:off x="6991076" y="2413630"/>
            <a:ext cx="204540" cy="456453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0"/>
          <p:cNvCxnSpPr>
            <a:endCxn id="73" idx="0"/>
          </p:cNvCxnSpPr>
          <p:nvPr/>
        </p:nvCxnSpPr>
        <p:spPr>
          <a:xfrm>
            <a:off x="7008562" y="3097918"/>
            <a:ext cx="190518" cy="189991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37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yuanquan</cp:lastModifiedBy>
  <cp:revision>66</cp:revision>
  <dcterms:created xsi:type="dcterms:W3CDTF">2016-07-22T14:33:02Z</dcterms:created>
  <dcterms:modified xsi:type="dcterms:W3CDTF">2018-03-23T06:13:45Z</dcterms:modified>
</cp:coreProperties>
</file>