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575"/>
  </p:normalViewPr>
  <p:slideViewPr>
    <p:cSldViewPr snapToGrid="0" snapToObjects="1">
      <p:cViewPr varScale="1">
        <p:scale>
          <a:sx n="95" d="100"/>
          <a:sy n="95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369D-5921-F147-B7B1-D7895AD44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CCC74-E281-1542-834C-E5792A997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C66AE-31C6-E249-9BA6-699B4779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4354-632C-434E-A60C-07C04F1C9C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010E4-4FC3-4842-B32E-E8147E0E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EA3B1-7B7C-504C-91EC-C2FADFDC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792A-5280-9548-B689-E6375CE7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4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4643-217E-FE45-AFD2-6BD767D8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61B41-8772-B441-9E53-6F19023E3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2D6C9-93A9-6448-B3AA-DE9C77C4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4354-632C-434E-A60C-07C04F1C9C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215ED-521D-C042-8938-7FBC6076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2AE86-970B-6244-8CFC-2745CD9C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792A-5280-9548-B689-E6375CE7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5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5CB86-4EBE-CF49-876B-5F9A5C447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E79E5-CFE9-7A41-8468-56D51F289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14134-DBC1-8043-8CD9-F1B0232C9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4354-632C-434E-A60C-07C04F1C9C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60D86-BF2D-DD46-A1A4-FAB64277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CCBEE-F3D1-B846-A8A6-F4A9DDC74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792A-5280-9548-B689-E6375CE7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7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3A106-D765-824A-805F-2C8E87934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05A13-7FE7-784E-BFEF-8634B458D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442FD-F04A-2442-AC38-3F70E14F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4354-632C-434E-A60C-07C04F1C9C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E2278-21E0-7346-88F6-E4420B9B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3D8C2-468C-6D45-A345-95625CF4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792A-5280-9548-B689-E6375CE7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9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4DB6-DA22-EF4F-A7AF-DD777DAB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05A29-0123-F84B-8F7C-90F7489A2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53BF5-1BF6-8B42-B703-EA83AD7E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4354-632C-434E-A60C-07C04F1C9C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D91DD-24D0-C94D-B8CF-420FFF63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B91E-C466-CD46-974E-3C0B3CDF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792A-5280-9548-B689-E6375CE7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7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ACE9-57BB-604A-991C-D651281B9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6F14-9EC9-4043-93A8-7E816447E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E711F-48DF-C147-BF2D-A2611E189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F33DF-D624-9D40-B4D1-D665E4CB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4354-632C-434E-A60C-07C04F1C9C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DF4AD-E92E-484D-8DCD-EFEF5F31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63662-685E-0748-8EBF-AEEDCA4D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792A-5280-9548-B689-E6375CE7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7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DC476-21AD-DD46-A792-DD0746B9E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543B3-D6FA-FB4C-B9BA-14443CA92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C6139-E984-8746-B51A-B4C6EE4B4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2C7A2-658E-3F4D-9460-B3AB7A229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C7DC93-BCD2-F144-AC5F-A7B75404C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7E90F-98DE-4248-8CDD-0EA57986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4354-632C-434E-A60C-07C04F1C9C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9CF68-3AA2-4144-AF3F-E41F8B11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4D307A-DF70-F44B-877C-B2588B09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792A-5280-9548-B689-E6375CE7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1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2D35-2E69-214E-91BC-6F7D3E24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12144A-3B24-3440-A3A5-93B2774F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4354-632C-434E-A60C-07C04F1C9C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30C17-4F21-6947-8411-2066BA2DD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55911-8021-594A-8EFE-AB617F42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792A-5280-9548-B689-E6375CE7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7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01E7AA-4EA1-D841-AB37-65190671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4354-632C-434E-A60C-07C04F1C9C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2CEDA6-CFFE-354E-8FE9-BAD8AC66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49C20-F645-5A44-994B-BDD27A7D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792A-5280-9548-B689-E6375CE7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BB65-8458-0246-A2CB-483152893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C70B9-9218-4842-ADC4-8777BB09A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256A0-49F3-8B4C-BDFB-3A30A4F3E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A5098-CD4C-0B4D-9A50-33933E73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4354-632C-434E-A60C-07C04F1C9C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760A-86DD-864E-8B03-49AF2C2B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7312A-4935-8549-9702-6F363230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792A-5280-9548-B689-E6375CE7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1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059A-D7E4-7A41-B86F-91335CEFC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99A1D8-DD00-F94C-B593-00832C5E0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E7A7A-AE3A-F642-BB1A-DEB684984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0500E-13EB-E240-8CC1-DFCD1ED4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4354-632C-434E-A60C-07C04F1C9C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0F0AC-6057-0D47-895F-D0236E9A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0AAFE-19C2-504D-B9BF-4385282A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792A-5280-9548-B689-E6375CE7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0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01F920-6E0E-9949-B8B1-34DFFFBC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BA4EF-015F-2941-9447-541D84156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43DE4-9E4C-D94E-8097-BA4915088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04354-632C-434E-A60C-07C04F1C9C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8CFE0-E1CE-F347-8430-7A3010CB7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C3951-522A-E34E-8BF7-39FEB4D64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6792A-5280-9548-B689-E6375CE7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4A87A51-4C68-A042-9F47-49A7C80ECFF1}"/>
              </a:ext>
            </a:extLst>
          </p:cNvPr>
          <p:cNvSpPr/>
          <p:nvPr/>
        </p:nvSpPr>
        <p:spPr>
          <a:xfrm>
            <a:off x="1667433" y="147917"/>
            <a:ext cx="8807823" cy="615875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D6FA28-E44D-1C43-9E3E-F20C3305AA0B}"/>
              </a:ext>
            </a:extLst>
          </p:cNvPr>
          <p:cNvSpPr/>
          <p:nvPr/>
        </p:nvSpPr>
        <p:spPr>
          <a:xfrm>
            <a:off x="2259104" y="1707777"/>
            <a:ext cx="7624482" cy="10623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832FEA-ECD2-1642-9ED5-230D5A4208D4}"/>
              </a:ext>
            </a:extLst>
          </p:cNvPr>
          <p:cNvSpPr/>
          <p:nvPr/>
        </p:nvSpPr>
        <p:spPr>
          <a:xfrm>
            <a:off x="2259104" y="643009"/>
            <a:ext cx="7624482" cy="10623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6FC014-7EF4-9C41-B110-35455A4EF8C8}"/>
              </a:ext>
            </a:extLst>
          </p:cNvPr>
          <p:cNvSpPr txBox="1"/>
          <p:nvPr/>
        </p:nvSpPr>
        <p:spPr>
          <a:xfrm>
            <a:off x="2259104" y="672353"/>
            <a:ext cx="1519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HBox</a:t>
            </a:r>
            <a:endParaRPr lang="en-US" sz="1200" i="1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5C6D541-7686-8F46-B507-AF404816189D}"/>
              </a:ext>
            </a:extLst>
          </p:cNvPr>
          <p:cNvSpPr/>
          <p:nvPr/>
        </p:nvSpPr>
        <p:spPr>
          <a:xfrm>
            <a:off x="4208929" y="843499"/>
            <a:ext cx="3348318" cy="6931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calendarTitle</a:t>
            </a:r>
            <a:r>
              <a:rPr lang="en-US" dirty="0"/>
              <a:t>: 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60C95C-7FC2-7C43-AD6B-A99686DD8468}"/>
              </a:ext>
            </a:extLst>
          </p:cNvPr>
          <p:cNvSpPr txBox="1"/>
          <p:nvPr/>
        </p:nvSpPr>
        <p:spPr>
          <a:xfrm>
            <a:off x="2259104" y="1722439"/>
            <a:ext cx="2205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GridPane</a:t>
            </a:r>
            <a:r>
              <a:rPr lang="en-US" sz="1200" i="1" dirty="0"/>
              <a:t> (7 x 1)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DDC5C5C-C43E-C44B-BB80-177C3098E82F}"/>
              </a:ext>
            </a:extLst>
          </p:cNvPr>
          <p:cNvSpPr/>
          <p:nvPr/>
        </p:nvSpPr>
        <p:spPr>
          <a:xfrm>
            <a:off x="2548217" y="2062280"/>
            <a:ext cx="1015254" cy="63079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A46E938-AF8E-D749-8596-9C5563834D98}"/>
              </a:ext>
            </a:extLst>
          </p:cNvPr>
          <p:cNvSpPr/>
          <p:nvPr/>
        </p:nvSpPr>
        <p:spPr>
          <a:xfrm>
            <a:off x="3563471" y="2062280"/>
            <a:ext cx="1015254" cy="627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Mon</a:t>
            </a:r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9EE7185-3239-5047-83B4-15667482D62F}"/>
              </a:ext>
            </a:extLst>
          </p:cNvPr>
          <p:cNvSpPr/>
          <p:nvPr/>
        </p:nvSpPr>
        <p:spPr>
          <a:xfrm>
            <a:off x="4578725" y="2062280"/>
            <a:ext cx="1015254" cy="6234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B5B1B29-9C96-2442-963F-CA7659896C58}"/>
              </a:ext>
            </a:extLst>
          </p:cNvPr>
          <p:cNvSpPr/>
          <p:nvPr/>
        </p:nvSpPr>
        <p:spPr>
          <a:xfrm>
            <a:off x="5593979" y="2062280"/>
            <a:ext cx="1015254" cy="63079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Wed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AC9A3A0-E414-BC42-9521-2C8B3E0876C6}"/>
              </a:ext>
            </a:extLst>
          </p:cNvPr>
          <p:cNvSpPr/>
          <p:nvPr/>
        </p:nvSpPr>
        <p:spPr>
          <a:xfrm>
            <a:off x="6609233" y="2062280"/>
            <a:ext cx="1015254" cy="63812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Thu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867F9FE-0900-E642-8667-EEAADF89B410}"/>
              </a:ext>
            </a:extLst>
          </p:cNvPr>
          <p:cNvSpPr/>
          <p:nvPr/>
        </p:nvSpPr>
        <p:spPr>
          <a:xfrm>
            <a:off x="7624487" y="2062280"/>
            <a:ext cx="1015254" cy="63812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Fri</a:t>
            </a:r>
            <a:endParaRPr lang="en-US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BB198C5-166D-6240-A5CC-BFF6F624D412}"/>
              </a:ext>
            </a:extLst>
          </p:cNvPr>
          <p:cNvSpPr/>
          <p:nvPr/>
        </p:nvSpPr>
        <p:spPr>
          <a:xfrm>
            <a:off x="8639741" y="2051905"/>
            <a:ext cx="1015254" cy="63812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Sat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15536F-F143-5F46-9D91-3BEF5226708E}"/>
              </a:ext>
            </a:extLst>
          </p:cNvPr>
          <p:cNvSpPr/>
          <p:nvPr/>
        </p:nvSpPr>
        <p:spPr>
          <a:xfrm>
            <a:off x="2259104" y="2763978"/>
            <a:ext cx="7624482" cy="30585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113752-814B-0D41-A5B8-6D441E671946}"/>
              </a:ext>
            </a:extLst>
          </p:cNvPr>
          <p:cNvSpPr txBox="1"/>
          <p:nvPr/>
        </p:nvSpPr>
        <p:spPr>
          <a:xfrm>
            <a:off x="2548217" y="191551"/>
            <a:ext cx="1519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VBox</a:t>
            </a:r>
            <a:endParaRPr lang="en-US" sz="1200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268FE3-3542-C84E-95C6-E5438149D1FA}"/>
              </a:ext>
            </a:extLst>
          </p:cNvPr>
          <p:cNvSpPr txBox="1"/>
          <p:nvPr/>
        </p:nvSpPr>
        <p:spPr>
          <a:xfrm>
            <a:off x="2296083" y="2778641"/>
            <a:ext cx="2491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taskCalendar</a:t>
            </a:r>
            <a:r>
              <a:rPr lang="en-US" sz="1200" i="1" dirty="0"/>
              <a:t>: </a:t>
            </a:r>
            <a:r>
              <a:rPr lang="en-US" sz="1200" i="1" dirty="0" err="1"/>
              <a:t>GridPane</a:t>
            </a:r>
            <a:r>
              <a:rPr lang="en-US" sz="1200" i="1" dirty="0"/>
              <a:t> (7 x 5)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3F418C-1A1F-3745-B92A-E8554C335CF5}"/>
              </a:ext>
            </a:extLst>
          </p:cNvPr>
          <p:cNvSpPr/>
          <p:nvPr/>
        </p:nvSpPr>
        <p:spPr>
          <a:xfrm>
            <a:off x="2548217" y="3133870"/>
            <a:ext cx="7106778" cy="254078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AF97FE-83AE-7746-868B-2E179C8C1504}"/>
              </a:ext>
            </a:extLst>
          </p:cNvPr>
          <p:cNvCxnSpPr/>
          <p:nvPr/>
        </p:nvCxnSpPr>
        <p:spPr>
          <a:xfrm>
            <a:off x="2548217" y="3482788"/>
            <a:ext cx="71067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2DFC42C-6E22-C24C-AC97-56853757B42D}"/>
              </a:ext>
            </a:extLst>
          </p:cNvPr>
          <p:cNvCxnSpPr/>
          <p:nvPr/>
        </p:nvCxnSpPr>
        <p:spPr>
          <a:xfrm>
            <a:off x="2548217" y="3866477"/>
            <a:ext cx="71067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BDA2D6B-4E12-944B-928F-4AB9EE1B8E94}"/>
              </a:ext>
            </a:extLst>
          </p:cNvPr>
          <p:cNvCxnSpPr/>
          <p:nvPr/>
        </p:nvCxnSpPr>
        <p:spPr>
          <a:xfrm>
            <a:off x="2548217" y="4250166"/>
            <a:ext cx="71067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F69E3B-80F6-D24E-9BAC-DC74E74E3C19}"/>
              </a:ext>
            </a:extLst>
          </p:cNvPr>
          <p:cNvCxnSpPr/>
          <p:nvPr/>
        </p:nvCxnSpPr>
        <p:spPr>
          <a:xfrm>
            <a:off x="2548217" y="4633855"/>
            <a:ext cx="71067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517B9A8-540E-BA49-A2B6-4DAE88A2CFFC}"/>
              </a:ext>
            </a:extLst>
          </p:cNvPr>
          <p:cNvCxnSpPr/>
          <p:nvPr/>
        </p:nvCxnSpPr>
        <p:spPr>
          <a:xfrm>
            <a:off x="2548217" y="5017544"/>
            <a:ext cx="71067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AA040E0-81CB-EC46-8856-0F7F7CEE4245}"/>
              </a:ext>
            </a:extLst>
          </p:cNvPr>
          <p:cNvCxnSpPr/>
          <p:nvPr/>
        </p:nvCxnSpPr>
        <p:spPr>
          <a:xfrm>
            <a:off x="2548217" y="5401235"/>
            <a:ext cx="71067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678E8AF-855B-324D-9113-D32E411A2397}"/>
              </a:ext>
            </a:extLst>
          </p:cNvPr>
          <p:cNvCxnSpPr/>
          <p:nvPr/>
        </p:nvCxnSpPr>
        <p:spPr>
          <a:xfrm>
            <a:off x="3684493" y="3133870"/>
            <a:ext cx="0" cy="2540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17BFFB0-AF33-BC4C-A368-7C8F64B06CE6}"/>
              </a:ext>
            </a:extLst>
          </p:cNvPr>
          <p:cNvCxnSpPr/>
          <p:nvPr/>
        </p:nvCxnSpPr>
        <p:spPr>
          <a:xfrm>
            <a:off x="5266764" y="3133870"/>
            <a:ext cx="0" cy="2540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94CCF51-CDC5-C946-8A31-9924E9A93843}"/>
              </a:ext>
            </a:extLst>
          </p:cNvPr>
          <p:cNvCxnSpPr/>
          <p:nvPr/>
        </p:nvCxnSpPr>
        <p:spPr>
          <a:xfrm>
            <a:off x="6849035" y="3133870"/>
            <a:ext cx="0" cy="2540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D272CD1-40F7-2E40-86A1-FE886FD3E92C}"/>
              </a:ext>
            </a:extLst>
          </p:cNvPr>
          <p:cNvCxnSpPr/>
          <p:nvPr/>
        </p:nvCxnSpPr>
        <p:spPr>
          <a:xfrm>
            <a:off x="8431306" y="3133870"/>
            <a:ext cx="0" cy="2540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43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26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Guek Ling</dc:creator>
  <cp:lastModifiedBy>Yeo Guek Ling</cp:lastModifiedBy>
  <cp:revision>3</cp:revision>
  <dcterms:created xsi:type="dcterms:W3CDTF">2018-03-20T14:45:24Z</dcterms:created>
  <dcterms:modified xsi:type="dcterms:W3CDTF">2018-03-20T15:43:39Z</dcterms:modified>
</cp:coreProperties>
</file>