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1807464"/>
            <a:ext cx="5791200" cy="25359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19166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tasks : </a:t>
            </a:r>
            <a:r>
              <a:rPr lang="en-US" dirty="0" err="1" smtClean="0"/>
              <a:t>UniqueTaskList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2362200"/>
            <a:ext cx="1676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Name : Exam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Priority : 9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....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5800" y="2383536"/>
            <a:ext cx="1676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Name : Cook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Priority : 0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....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67000" y="2383536"/>
            <a:ext cx="1676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Task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Name : Study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Priority : 4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....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dominickenn</dc:creator>
  <cp:lastModifiedBy>Dominic Lim</cp:lastModifiedBy>
  <cp:revision>3</cp:revision>
  <dcterms:created xsi:type="dcterms:W3CDTF">2006-08-16T00:00:00Z</dcterms:created>
  <dcterms:modified xsi:type="dcterms:W3CDTF">2018-03-19T08:54:20Z</dcterms:modified>
</cp:coreProperties>
</file>