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474" y="-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Calendar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2018-04-02T12:02:19Z</dcterms:modified>
</cp:coreProperties>
</file>