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26" y="8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 Added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 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12397" y="3854242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7714129" y="2250759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0"/>
          <p:cNvCxnSpPr>
            <a:endCxn id="52" idx="1"/>
          </p:cNvCxnSpPr>
          <p:nvPr/>
        </p:nvCxnSpPr>
        <p:spPr>
          <a:xfrm rot="16200000" flipH="1">
            <a:off x="7443261" y="3727997"/>
            <a:ext cx="321071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endCxn id="53" idx="1"/>
          </p:cNvCxnSpPr>
          <p:nvPr/>
        </p:nvCxnSpPr>
        <p:spPr>
          <a:xfrm rot="5400000" flipH="1" flipV="1">
            <a:off x="7447922" y="2440923"/>
            <a:ext cx="313478" cy="21893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63</cp:revision>
  <dcterms:created xsi:type="dcterms:W3CDTF">2016-07-22T14:33:02Z</dcterms:created>
  <dcterms:modified xsi:type="dcterms:W3CDTF">2018-03-05T08:39:52Z</dcterms:modified>
</cp:coreProperties>
</file>