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>
        <p:scale>
          <a:sx n="126" d="100"/>
          <a:sy n="126" d="100"/>
        </p:scale>
        <p:origin x="-619" y="37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Task</a:t>
            </a:r>
            <a:r>
              <a:rPr lang="en-US" sz="1050" dirty="0" err="1" smtClean="0">
                <a:solidFill>
                  <a:schemeClr val="bg1"/>
                </a:solidFill>
              </a:rPr>
              <a:t>Book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XYZCommand</a:t>
            </a:r>
            <a:r>
              <a:rPr lang="en-US" sz="1050" dirty="0" smtClean="0">
                <a:solidFill>
                  <a:schemeClr val="bg1"/>
                </a:solidFill>
              </a:rPr>
              <a:t> = </a:t>
            </a:r>
            <a:r>
              <a:rPr lang="en-US" sz="1050" dirty="0" err="1" smtClean="0">
                <a:solidFill>
                  <a:schemeClr val="bg1"/>
                </a:solidFill>
              </a:rPr>
              <a:t>AddCommand</a:t>
            </a:r>
            <a:r>
              <a:rPr lang="en-US" sz="1050" dirty="0" smtClean="0">
                <a:solidFill>
                  <a:schemeClr val="bg1"/>
                </a:solidFill>
              </a:rPr>
              <a:t>, </a:t>
            </a:r>
            <a:r>
              <a:rPr lang="en-US" sz="1050" dirty="0" err="1" smtClean="0">
                <a:solidFill>
                  <a:schemeClr val="bg1"/>
                </a:solidFill>
              </a:rPr>
              <a:t>FindCommand</a:t>
            </a:r>
            <a:r>
              <a:rPr lang="en-US" sz="1050" dirty="0" smtClean="0">
                <a:solidFill>
                  <a:schemeClr val="bg1"/>
                </a:solidFill>
              </a:rPr>
              <a:t>, etc.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9" name="Rectangle 62"/>
          <p:cNvSpPr/>
          <p:nvPr/>
        </p:nvSpPr>
        <p:spPr>
          <a:xfrm>
            <a:off x="2334221" y="3058789"/>
            <a:ext cx="75869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UndoRedo</a:t>
            </a:r>
            <a:endParaRPr lang="en-US" sz="1050" dirty="0" smtClean="0">
              <a:solidFill>
                <a:schemeClr val="bg1"/>
              </a:solidFill>
            </a:endParaRP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Stack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57"/>
          <p:cNvCxnSpPr>
            <a:endCxn id="59" idx="2"/>
          </p:cNvCxnSpPr>
          <p:nvPr/>
        </p:nvCxnSpPr>
        <p:spPr>
          <a:xfrm flipV="1">
            <a:off x="2713568" y="3405549"/>
            <a:ext cx="1" cy="17798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TextBox 62"/>
          <p:cNvSpPr txBox="1"/>
          <p:nvPr/>
        </p:nvSpPr>
        <p:spPr>
          <a:xfrm>
            <a:off x="2724741" y="3418256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44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Dominic Lim</cp:lastModifiedBy>
  <cp:revision>92</cp:revision>
  <dcterms:created xsi:type="dcterms:W3CDTF">2016-07-22T14:33:02Z</dcterms:created>
  <dcterms:modified xsi:type="dcterms:W3CDTF">2018-03-05T08:27:06Z</dcterms:modified>
</cp:coreProperties>
</file>